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000000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8AB"/>
    <a:srgbClr val="B6519E"/>
    <a:srgbClr val="D373AE"/>
    <a:srgbClr val="7AA687"/>
    <a:srgbClr val="646365"/>
    <a:srgbClr val="939598"/>
    <a:srgbClr val="459F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/>
    <p:restoredTop sz="94643"/>
  </p:normalViewPr>
  <p:slideViewPr>
    <p:cSldViewPr snapToGrid="0">
      <p:cViewPr>
        <p:scale>
          <a:sx n="400" d="100"/>
          <a:sy n="400" d="100"/>
        </p:scale>
        <p:origin x="-2892" y="-12294"/>
      </p:cViewPr>
      <p:guideLst>
        <p:guide orient="horz" pos="3061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709576" y="460400"/>
            <a:ext cx="3440187" cy="48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15593" y="1836825"/>
            <a:ext cx="4428149" cy="159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64451" y="2109248"/>
            <a:ext cx="4130437" cy="142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8901" y="3810254"/>
            <a:ext cx="3401537" cy="170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09576" y="460400"/>
            <a:ext cx="3440187" cy="48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42967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502559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09576" y="460400"/>
            <a:ext cx="3440187" cy="48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576" y="460400"/>
            <a:ext cx="3440187" cy="48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15593" y="1836825"/>
            <a:ext cx="4428149" cy="159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66.png"/><Relationship Id="rId3" Type="http://schemas.openxmlformats.org/officeDocument/2006/relationships/image" Target="../media/image63.png"/><Relationship Id="rId21" Type="http://schemas.openxmlformats.org/officeDocument/2006/relationships/image" Target="../media/image6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70.png"/><Relationship Id="rId10" Type="http://schemas.openxmlformats.org/officeDocument/2006/relationships/image" Target="../media/image14.png"/><Relationship Id="rId19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3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7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78.png"/><Relationship Id="rId3" Type="http://schemas.openxmlformats.org/officeDocument/2006/relationships/image" Target="../media/image75.png"/><Relationship Id="rId21" Type="http://schemas.openxmlformats.org/officeDocument/2006/relationships/image" Target="../media/image8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5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90.png"/><Relationship Id="rId3" Type="http://schemas.openxmlformats.org/officeDocument/2006/relationships/image" Target="../media/image87.png"/><Relationship Id="rId21" Type="http://schemas.openxmlformats.org/officeDocument/2006/relationships/image" Target="../media/image9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9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96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98.png"/><Relationship Id="rId21" Type="http://schemas.openxmlformats.org/officeDocument/2006/relationships/image" Target="../media/image10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3.png"/><Relationship Id="rId5" Type="http://schemas.openxmlformats.org/officeDocument/2006/relationships/image" Target="../media/image10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102.jpg"/><Relationship Id="rId4" Type="http://schemas.openxmlformats.org/officeDocument/2006/relationships/image" Target="../media/image99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3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2.png"/><Relationship Id="rId3" Type="http://schemas.openxmlformats.org/officeDocument/2006/relationships/image" Target="../media/image42.png"/><Relationship Id="rId21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24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4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7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62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5962585"/>
            <a:ext cx="4859338" cy="837928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373100" y="2968008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" name="Google Shape;81;p7"/>
          <p:cNvSpPr txBox="1"/>
          <p:nvPr/>
        </p:nvSpPr>
        <p:spPr>
          <a:xfrm>
            <a:off x="491391" y="5224462"/>
            <a:ext cx="38765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/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game where you chase a character to score points.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1010517" y="1066528"/>
            <a:ext cx="2838307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91" name="Google Shape;91;p7"/>
          <p:cNvSpPr/>
          <p:nvPr/>
        </p:nvSpPr>
        <p:spPr>
          <a:xfrm>
            <a:off x="2082164" y="6091697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" name="Google Shape;92;p7"/>
          <p:cNvSpPr txBox="1"/>
          <p:nvPr/>
        </p:nvSpPr>
        <p:spPr>
          <a:xfrm>
            <a:off x="600870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3449578" y="6138862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7F5A467-782D-374E-B8F2-78C65A0D0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93" y="2187826"/>
            <a:ext cx="1829716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FCCBE65-4230-E54E-A6DC-FAA3DF405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119" y="2187825"/>
            <a:ext cx="1830256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7A10A02-41E0-9C4F-B28A-893BBC20C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80" y="3748681"/>
            <a:ext cx="1825511" cy="136476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FE4B6A2-3405-3048-B7A1-F559145FF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6818" y="374526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82" name="Tekstvak 58">
            <a:extLst>
              <a:ext uri="{FF2B5EF4-FFF2-40B4-BE49-F238E27FC236}">
                <a16:creationId xmlns:a16="http://schemas.microsoft.com/office/drawing/2014/main" id="{6A9C93C9-E818-436C-99F5-EB77E002F885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C068AB"/>
                </a:solidFill>
              </a:rPr>
              <a:t>yyyymmdd</a:t>
            </a:r>
            <a:endParaRPr lang="en-US" sz="600" dirty="0">
              <a:solidFill>
                <a:srgbClr val="C068A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5" name="Google Shape;515;p16"/>
          <p:cNvSpPr/>
          <p:nvPr/>
        </p:nvSpPr>
        <p:spPr>
          <a:xfrm>
            <a:off x="0" y="1130744"/>
            <a:ext cx="4859338" cy="1910080"/>
          </a:xfrm>
          <a:custGeom>
            <a:avLst/>
            <a:gdLst/>
            <a:ahLst/>
            <a:cxnLst/>
            <a:rect l="l" t="t" r="r" b="b"/>
            <a:pathLst>
              <a:path w="4572000" h="1910080" extrusionOk="0">
                <a:moveTo>
                  <a:pt x="0" y="1909686"/>
                </a:moveTo>
                <a:lnTo>
                  <a:pt x="4572000" y="1909686"/>
                </a:lnTo>
                <a:lnTo>
                  <a:pt x="4572000" y="0"/>
                </a:lnTo>
                <a:lnTo>
                  <a:pt x="0" y="0"/>
                </a:lnTo>
                <a:lnTo>
                  <a:pt x="0" y="190968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6" name="Google Shape;516;p16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7" name="Google Shape;517;p16"/>
          <p:cNvSpPr/>
          <p:nvPr/>
        </p:nvSpPr>
        <p:spPr>
          <a:xfrm>
            <a:off x="0" y="3040430"/>
            <a:ext cx="4859338" cy="2546350"/>
          </a:xfrm>
          <a:custGeom>
            <a:avLst/>
            <a:gdLst/>
            <a:ahLst/>
            <a:cxnLst/>
            <a:rect l="l" t="t" r="r" b="b"/>
            <a:pathLst>
              <a:path w="4572000" h="2546350" extrusionOk="0">
                <a:moveTo>
                  <a:pt x="0" y="2545981"/>
                </a:moveTo>
                <a:lnTo>
                  <a:pt x="4572000" y="2545981"/>
                </a:lnTo>
                <a:lnTo>
                  <a:pt x="4572000" y="0"/>
                </a:lnTo>
                <a:lnTo>
                  <a:pt x="0" y="0"/>
                </a:lnTo>
                <a:lnTo>
                  <a:pt x="0" y="254598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8" name="Google Shape;518;p16"/>
          <p:cNvSpPr/>
          <p:nvPr/>
        </p:nvSpPr>
        <p:spPr>
          <a:xfrm>
            <a:off x="0" y="302773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9" name="Google Shape;519;p16"/>
          <p:cNvSpPr/>
          <p:nvPr/>
        </p:nvSpPr>
        <p:spPr>
          <a:xfrm>
            <a:off x="0" y="5586411"/>
            <a:ext cx="4859338" cy="1217613"/>
          </a:xfrm>
          <a:custGeom>
            <a:avLst/>
            <a:gdLst/>
            <a:ahLst/>
            <a:cxnLst/>
            <a:rect l="l" t="t" r="r" b="b"/>
            <a:pathLst>
              <a:path w="4572000" h="1016000" extrusionOk="0">
                <a:moveTo>
                  <a:pt x="0" y="1016000"/>
                </a:moveTo>
                <a:lnTo>
                  <a:pt x="4572000" y="1016000"/>
                </a:lnTo>
                <a:lnTo>
                  <a:pt x="45720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0" name="Google Shape;520;p16"/>
          <p:cNvSpPr/>
          <p:nvPr/>
        </p:nvSpPr>
        <p:spPr>
          <a:xfrm>
            <a:off x="0" y="55737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1" name="Google Shape;521;p16"/>
          <p:cNvSpPr txBox="1"/>
          <p:nvPr/>
        </p:nvSpPr>
        <p:spPr>
          <a:xfrm>
            <a:off x="2843612" y="2550683"/>
            <a:ext cx="1432560" cy="47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Collect.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2923551" y="1858624"/>
            <a:ext cx="1207655" cy="15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23" name="Google Shape;523;p16"/>
          <p:cNvSpPr/>
          <p:nvPr/>
        </p:nvSpPr>
        <p:spPr>
          <a:xfrm>
            <a:off x="3221983" y="1609128"/>
            <a:ext cx="674458" cy="192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4" name="Google Shape;524;p16"/>
          <p:cNvSpPr/>
          <p:nvPr/>
        </p:nvSpPr>
        <p:spPr>
          <a:xfrm>
            <a:off x="3221988" y="1609128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7" name="Google Shape;527;p16"/>
          <p:cNvSpPr/>
          <p:nvPr/>
        </p:nvSpPr>
        <p:spPr>
          <a:xfrm>
            <a:off x="2448083" y="1610236"/>
            <a:ext cx="0" cy="1259205"/>
          </a:xfrm>
          <a:custGeom>
            <a:avLst/>
            <a:gdLst/>
            <a:ahLst/>
            <a:cxnLst/>
            <a:rect l="l" t="t" r="r" b="b"/>
            <a:pathLst>
              <a:path w="120000" h="1259205" extrusionOk="0">
                <a:moveTo>
                  <a:pt x="0" y="0"/>
                </a:moveTo>
                <a:lnTo>
                  <a:pt x="0" y="1258747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8" name="Google Shape;528;p16"/>
          <p:cNvSpPr/>
          <p:nvPr/>
        </p:nvSpPr>
        <p:spPr>
          <a:xfrm>
            <a:off x="2975847" y="6035674"/>
            <a:ext cx="488442" cy="260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9" name="Google Shape;529;p16"/>
          <p:cNvSpPr/>
          <p:nvPr/>
        </p:nvSpPr>
        <p:spPr>
          <a:xfrm>
            <a:off x="2975847" y="603567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0" name="Google Shape;530;p16"/>
          <p:cNvSpPr/>
          <p:nvPr/>
        </p:nvSpPr>
        <p:spPr>
          <a:xfrm>
            <a:off x="2777716" y="616584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1" name="Google Shape;531;p16"/>
          <p:cNvSpPr/>
          <p:nvPr/>
        </p:nvSpPr>
        <p:spPr>
          <a:xfrm>
            <a:off x="3305969" y="3892233"/>
            <a:ext cx="1181100" cy="1371600"/>
          </a:xfrm>
          <a:custGeom>
            <a:avLst/>
            <a:gdLst/>
            <a:ahLst/>
            <a:cxnLst/>
            <a:rect l="l" t="t" r="r" b="b"/>
            <a:pathLst>
              <a:path w="1181100" h="1371600" extrusionOk="0">
                <a:moveTo>
                  <a:pt x="11049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295400"/>
                </a:lnTo>
                <a:lnTo>
                  <a:pt x="1190" y="1339453"/>
                </a:lnTo>
                <a:lnTo>
                  <a:pt x="9525" y="1362075"/>
                </a:lnTo>
                <a:lnTo>
                  <a:pt x="32146" y="1370409"/>
                </a:lnTo>
                <a:lnTo>
                  <a:pt x="76200" y="1371600"/>
                </a:lnTo>
                <a:lnTo>
                  <a:pt x="1104900" y="1371600"/>
                </a:lnTo>
                <a:lnTo>
                  <a:pt x="1148953" y="1370409"/>
                </a:lnTo>
                <a:lnTo>
                  <a:pt x="1171575" y="1362075"/>
                </a:lnTo>
                <a:lnTo>
                  <a:pt x="1179909" y="1339453"/>
                </a:lnTo>
                <a:lnTo>
                  <a:pt x="1181100" y="1295400"/>
                </a:lnTo>
                <a:lnTo>
                  <a:pt x="1181100" y="76200"/>
                </a:lnTo>
                <a:lnTo>
                  <a:pt x="1179909" y="32146"/>
                </a:lnTo>
                <a:lnTo>
                  <a:pt x="1171575" y="9525"/>
                </a:lnTo>
                <a:lnTo>
                  <a:pt x="1148953" y="1190"/>
                </a:lnTo>
                <a:lnTo>
                  <a:pt x="11049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2" name="Google Shape;532;p16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3" name="Google Shape;533;p16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4" name="Google Shape;534;p16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5" name="Google Shape;535;p16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6" name="Google Shape;536;p16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7" name="Google Shape;537;p16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8" name="Google Shape;538;p16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9" name="Google Shape;539;p16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0" name="Google Shape;540;p16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1" name="Google Shape;541;p16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2" name="Google Shape;542;p16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3" name="Google Shape;543;p16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4" name="Google Shape;544;p16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5" name="Google Shape;545;p16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6" name="Google Shape;546;p16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7" name="Google Shape;547;p16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8" name="Google Shape;548;p16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9" name="Google Shape;549;p16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0" name="Google Shape;550;p16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1" name="Google Shape;551;p16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2" name="Google Shape;552;p16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3" name="Google Shape;553;p16"/>
          <p:cNvSpPr txBox="1">
            <a:spLocks noGrp="1"/>
          </p:cNvSpPr>
          <p:nvPr>
            <p:ph type="title"/>
          </p:nvPr>
        </p:nvSpPr>
        <p:spPr>
          <a:xfrm>
            <a:off x="359570" y="387264"/>
            <a:ext cx="4149011" cy="62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00" rIns="0" bIns="0" anchor="t" anchorCtr="0">
            <a:noAutofit/>
          </a:bodyPr>
          <a:lstStyle/>
          <a:p>
            <a:pPr marL="12700"/>
            <a:r>
              <a:rPr lang="en-US" sz="2400" dirty="0"/>
              <a:t>Play a Sound</a:t>
            </a:r>
            <a:endParaRPr sz="2400" dirty="0"/>
          </a:p>
          <a:p>
            <a:pPr marL="12700">
              <a:spcBef>
                <a:spcPts val="18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4" name="Google Shape;554;p16"/>
          <p:cNvSpPr txBox="1"/>
          <p:nvPr/>
        </p:nvSpPr>
        <p:spPr>
          <a:xfrm>
            <a:off x="1822590" y="1239351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5" name="Google Shape;555;p16"/>
          <p:cNvSpPr txBox="1"/>
          <p:nvPr/>
        </p:nvSpPr>
        <p:spPr>
          <a:xfrm>
            <a:off x="1577853" y="3360820"/>
            <a:ext cx="2173605" cy="2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62255">
              <a:spcBef>
                <a:spcPts val="88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and add this code.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1217263" y="3457461"/>
            <a:ext cx="560146" cy="2052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7" name="Google Shape;557;p16"/>
          <p:cNvSpPr/>
          <p:nvPr/>
        </p:nvSpPr>
        <p:spPr>
          <a:xfrm>
            <a:off x="1217260" y="3457460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8" name="Google Shape;558;p16"/>
          <p:cNvSpPr txBox="1"/>
          <p:nvPr/>
        </p:nvSpPr>
        <p:spPr>
          <a:xfrm>
            <a:off x="143670" y="5912919"/>
            <a:ext cx="2650530" cy="4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>
              <a:spcBef>
                <a:spcPts val="130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16"/>
          <p:cNvSpPr/>
          <p:nvPr/>
        </p:nvSpPr>
        <p:spPr>
          <a:xfrm>
            <a:off x="634008" y="3890962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0" name="Google Shape;560;p16"/>
          <p:cNvSpPr txBox="1"/>
          <p:nvPr/>
        </p:nvSpPr>
        <p:spPr>
          <a:xfrm>
            <a:off x="771942" y="4272371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16"/>
          <p:cNvSpPr/>
          <p:nvPr/>
        </p:nvSpPr>
        <p:spPr>
          <a:xfrm>
            <a:off x="1051985" y="1751012"/>
            <a:ext cx="731520" cy="73152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2" name="Google Shape;562;p16"/>
          <p:cNvSpPr txBox="1"/>
          <p:nvPr/>
        </p:nvSpPr>
        <p:spPr>
          <a:xfrm>
            <a:off x="981532" y="2239624"/>
            <a:ext cx="87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5" rIns="0" bIns="0" anchor="t" anchorCtr="0">
            <a:noAutofit/>
          </a:bodyPr>
          <a:lstStyle/>
          <a:p>
            <a:pPr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R="5080" algn="ctr">
              <a:lnSpc>
                <a:spcPct val="111100"/>
              </a:lnSpc>
              <a:spcBef>
                <a:spcPts val="49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Robot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16"/>
          <p:cNvSpPr/>
          <p:nvPr/>
        </p:nvSpPr>
        <p:spPr>
          <a:xfrm>
            <a:off x="1380650" y="3794315"/>
            <a:ext cx="1846039" cy="160954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4" name="Google Shape;564;p16"/>
          <p:cNvSpPr txBox="1"/>
          <p:nvPr/>
        </p:nvSpPr>
        <p:spPr>
          <a:xfrm>
            <a:off x="3426619" y="3960386"/>
            <a:ext cx="99441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>
              <a:spcBef>
                <a:spcPts val="120"/>
              </a:spcBef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if then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5" name="Google Shape;565;p16"/>
          <p:cNvSpPr/>
          <p:nvPr/>
        </p:nvSpPr>
        <p:spPr>
          <a:xfrm>
            <a:off x="3399828" y="4539627"/>
            <a:ext cx="1031483" cy="648484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6" name="Google Shape;566;p16"/>
          <p:cNvSpPr/>
          <p:nvPr/>
        </p:nvSpPr>
        <p:spPr>
          <a:xfrm>
            <a:off x="2718360" y="4071297"/>
            <a:ext cx="662940" cy="443865"/>
          </a:xfrm>
          <a:custGeom>
            <a:avLst/>
            <a:gdLst/>
            <a:ahLst/>
            <a:cxnLst/>
            <a:rect l="l" t="t" r="r" b="b"/>
            <a:pathLst>
              <a:path w="662939" h="443864" extrusionOk="0">
                <a:moveTo>
                  <a:pt x="0" y="443293"/>
                </a:moveTo>
                <a:lnTo>
                  <a:pt x="170484" y="0"/>
                </a:lnTo>
                <a:lnTo>
                  <a:pt x="662597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7" name="Google Shape;567;p16"/>
          <p:cNvSpPr txBox="1"/>
          <p:nvPr/>
        </p:nvSpPr>
        <p:spPr>
          <a:xfrm>
            <a:off x="428029" y="4780596"/>
            <a:ext cx="89749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8" name="Google Shape;568;p16"/>
          <p:cNvSpPr/>
          <p:nvPr/>
        </p:nvSpPr>
        <p:spPr>
          <a:xfrm>
            <a:off x="1353979" y="4886641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 h="120000" extrusionOk="0">
                <a:moveTo>
                  <a:pt x="0" y="0"/>
                </a:moveTo>
                <a:lnTo>
                  <a:pt x="264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443;p14">
            <a:extLst>
              <a:ext uri="{FF2B5EF4-FFF2-40B4-BE49-F238E27FC236}">
                <a16:creationId xmlns:a16="http://schemas.microsoft.com/office/drawing/2014/main" id="{134B865A-880B-9E4E-B46C-2D754C684B75}"/>
              </a:ext>
            </a:extLst>
          </p:cNvPr>
          <p:cNvSpPr txBox="1"/>
          <p:nvPr/>
        </p:nvSpPr>
        <p:spPr>
          <a:xfrm>
            <a:off x="143669" y="3119909"/>
            <a:ext cx="4572000" cy="28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414;p14">
            <a:extLst>
              <a:ext uri="{FF2B5EF4-FFF2-40B4-BE49-F238E27FC236}">
                <a16:creationId xmlns:a16="http://schemas.microsoft.com/office/drawing/2014/main" id="{70B453F3-4816-D341-8123-FB935EDD4828}"/>
              </a:ext>
            </a:extLst>
          </p:cNvPr>
          <p:cNvSpPr txBox="1"/>
          <p:nvPr/>
        </p:nvSpPr>
        <p:spPr>
          <a:xfrm>
            <a:off x="143669" y="5713740"/>
            <a:ext cx="4572000" cy="21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92D051E-54AF-4462-802C-34554EC060A9}"/>
              </a:ext>
            </a:extLst>
          </p:cNvPr>
          <p:cNvGrpSpPr/>
          <p:nvPr/>
        </p:nvGrpSpPr>
        <p:grpSpPr>
          <a:xfrm>
            <a:off x="3353517" y="2088938"/>
            <a:ext cx="412750" cy="412750"/>
            <a:chOff x="3278573" y="5361623"/>
            <a:chExt cx="412750" cy="412750"/>
          </a:xfrm>
        </p:grpSpPr>
        <p:sp>
          <p:nvSpPr>
            <p:cNvPr id="60" name="object 17">
              <a:extLst>
                <a:ext uri="{FF2B5EF4-FFF2-40B4-BE49-F238E27FC236}">
                  <a16:creationId xmlns:a16="http://schemas.microsoft.com/office/drawing/2014/main" id="{E512B9DF-FB3B-4901-832A-49B266101851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8">
              <a:extLst>
                <a:ext uri="{FF2B5EF4-FFF2-40B4-BE49-F238E27FC236}">
                  <a16:creationId xmlns:a16="http://schemas.microsoft.com/office/drawing/2014/main" id="{33F22A7B-B75F-4726-A1F1-06F0030F4677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9">
              <a:extLst>
                <a:ext uri="{FF2B5EF4-FFF2-40B4-BE49-F238E27FC236}">
                  <a16:creationId xmlns:a16="http://schemas.microsoft.com/office/drawing/2014/main" id="{FC2E2A63-3E04-4F0F-9179-CAC6F3948AD5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7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4" name="Google Shape;574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5" name="Google Shape;575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6" name="Google Shape;576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7" name="Google Shape;577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8" name="Google Shape;578;p17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9" name="Google Shape;579;p17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0" name="Google Shape;580;p17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1" name="Google Shape;581;p17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2" name="Google Shape;582;p17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3" name="Google Shape;583;p17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4" name="Google Shape;584;p17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5" name="Google Shape;585;p17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6" name="Google Shape;586;p17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7" name="Google Shape;587;p17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8" name="Google Shape;588;p17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9" name="Google Shape;589;p17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0" name="Google Shape;590;p17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1" name="Google Shape;591;p17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2" name="Google Shape;592;p17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3" name="Google Shape;593;p17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4" name="Google Shape;594;p17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5" name="Google Shape;595;p17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6" name="Google Shape;596;p17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7" name="Google Shape;597;p17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8" name="Google Shape;598;p17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9" name="Google Shape;599;p1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0" name="Google Shape;600;p17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2" name="Google Shape;602;p17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4" name="Google Shape;604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5" name="Google Shape;605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6" name="Google Shape;606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7" name="Google Shape;607;p17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Add a Score</a:t>
            </a:r>
            <a:endParaRPr sz="2400" dirty="0"/>
          </a:p>
        </p:txBody>
      </p:sp>
      <p:sp>
        <p:nvSpPr>
          <p:cNvPr id="608" name="Google Shape;608;p17"/>
          <p:cNvSpPr txBox="1"/>
          <p:nvPr/>
        </p:nvSpPr>
        <p:spPr>
          <a:xfrm>
            <a:off x="848586" y="1479351"/>
            <a:ext cx="3162166" cy="2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 points when you touch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1293020" y="2053527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0" name="Google Shape;610;p17"/>
          <p:cNvSpPr/>
          <p:nvPr/>
        </p:nvSpPr>
        <p:spPr>
          <a:xfrm>
            <a:off x="1293019" y="20535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1" name="Google Shape;611;p17"/>
          <p:cNvSpPr/>
          <p:nvPr/>
        </p:nvSpPr>
        <p:spPr>
          <a:xfrm>
            <a:off x="1305718" y="2066480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2" name="Google Shape;612;p17"/>
          <p:cNvSpPr/>
          <p:nvPr/>
        </p:nvSpPr>
        <p:spPr>
          <a:xfrm>
            <a:off x="1305717" y="2066484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3" name="Google Shape;613;p17"/>
          <p:cNvSpPr/>
          <p:nvPr/>
        </p:nvSpPr>
        <p:spPr>
          <a:xfrm>
            <a:off x="1293020" y="3924355"/>
            <a:ext cx="2273287" cy="17144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4" name="Google Shape;614;p17"/>
          <p:cNvSpPr/>
          <p:nvPr/>
        </p:nvSpPr>
        <p:spPr>
          <a:xfrm>
            <a:off x="1293019" y="392435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5" name="Google Shape;615;p17"/>
          <p:cNvSpPr/>
          <p:nvPr/>
        </p:nvSpPr>
        <p:spPr>
          <a:xfrm>
            <a:off x="1305972" y="3937749"/>
            <a:ext cx="608991" cy="1310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6" name="Google Shape;616;p17"/>
          <p:cNvSpPr/>
          <p:nvPr/>
        </p:nvSpPr>
        <p:spPr>
          <a:xfrm>
            <a:off x="1305971" y="393774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Tekstvak 58">
            <a:extLst>
              <a:ext uri="{FF2B5EF4-FFF2-40B4-BE49-F238E27FC236}">
                <a16:creationId xmlns:a16="http://schemas.microsoft.com/office/drawing/2014/main" id="{57F9455A-D513-4C82-84FB-68352D3C0538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C068AB"/>
                </a:solidFill>
              </a:rPr>
              <a:t>yyyymmdd</a:t>
            </a:r>
            <a:endParaRPr lang="en-US" sz="600" dirty="0">
              <a:solidFill>
                <a:srgbClr val="C068A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2" name="Google Shape;622;p18"/>
          <p:cNvSpPr/>
          <p:nvPr/>
        </p:nvSpPr>
        <p:spPr>
          <a:xfrm>
            <a:off x="0" y="1130745"/>
            <a:ext cx="4859338" cy="1877695"/>
          </a:xfrm>
          <a:custGeom>
            <a:avLst/>
            <a:gdLst/>
            <a:ahLst/>
            <a:cxnLst/>
            <a:rect l="l" t="t" r="r" b="b"/>
            <a:pathLst>
              <a:path w="4572000" h="1877695" extrusionOk="0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3" name="Google Shape;623;p18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4" name="Google Shape;624;p18"/>
          <p:cNvSpPr/>
          <p:nvPr/>
        </p:nvSpPr>
        <p:spPr>
          <a:xfrm>
            <a:off x="0" y="3008313"/>
            <a:ext cx="4859338" cy="2193925"/>
          </a:xfrm>
          <a:custGeom>
            <a:avLst/>
            <a:gdLst/>
            <a:ahLst/>
            <a:cxnLst/>
            <a:rect l="l" t="t" r="r" b="b"/>
            <a:pathLst>
              <a:path w="4572000" h="2193925" extrusionOk="0">
                <a:moveTo>
                  <a:pt x="0" y="2193925"/>
                </a:moveTo>
                <a:lnTo>
                  <a:pt x="4572000" y="2193925"/>
                </a:lnTo>
                <a:lnTo>
                  <a:pt x="4572000" y="0"/>
                </a:lnTo>
                <a:lnTo>
                  <a:pt x="0" y="0"/>
                </a:lnTo>
                <a:lnTo>
                  <a:pt x="0" y="219392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5" name="Google Shape;625;p18"/>
          <p:cNvSpPr/>
          <p:nvPr/>
        </p:nvSpPr>
        <p:spPr>
          <a:xfrm>
            <a:off x="0" y="29956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6" name="Google Shape;626;p18"/>
          <p:cNvSpPr/>
          <p:nvPr/>
        </p:nvSpPr>
        <p:spPr>
          <a:xfrm>
            <a:off x="0" y="5202238"/>
            <a:ext cx="4859338" cy="1601787"/>
          </a:xfrm>
          <a:custGeom>
            <a:avLst/>
            <a:gdLst/>
            <a:ahLst/>
            <a:cxnLst/>
            <a:rect l="l" t="t" r="r" b="b"/>
            <a:pathLst>
              <a:path w="4572000" h="1400175" extrusionOk="0">
                <a:moveTo>
                  <a:pt x="0" y="1400175"/>
                </a:moveTo>
                <a:lnTo>
                  <a:pt x="4572000" y="1400175"/>
                </a:lnTo>
                <a:lnTo>
                  <a:pt x="4572000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7" name="Google Shape;627;p18"/>
          <p:cNvSpPr/>
          <p:nvPr/>
        </p:nvSpPr>
        <p:spPr>
          <a:xfrm>
            <a:off x="0" y="5189537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8" name="Google Shape;628;p18"/>
          <p:cNvSpPr txBox="1"/>
          <p:nvPr/>
        </p:nvSpPr>
        <p:spPr>
          <a:xfrm>
            <a:off x="3203873" y="3699424"/>
            <a:ext cx="886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9" name="Google Shape;629;p18"/>
          <p:cNvSpPr txBox="1"/>
          <p:nvPr/>
        </p:nvSpPr>
        <p:spPr>
          <a:xfrm>
            <a:off x="659408" y="4082348"/>
            <a:ext cx="8083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1580992" y="4189839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 h="120000" extrusionOk="0">
                <a:moveTo>
                  <a:pt x="0" y="0"/>
                </a:moveTo>
                <a:lnTo>
                  <a:pt x="584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1" name="Google Shape;631;p18"/>
          <p:cNvSpPr/>
          <p:nvPr/>
        </p:nvSpPr>
        <p:spPr>
          <a:xfrm>
            <a:off x="1743006" y="3389899"/>
            <a:ext cx="1373329" cy="15995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2" name="Google Shape;632;p18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3" name="Google Shape;633;p18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4" name="Google Shape;634;p18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5" name="Google Shape;635;p18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6" name="Google Shape;636;p18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7" name="Google Shape;637;p18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8" name="Google Shape;638;p18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9" name="Google Shape;639;p18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0" name="Google Shape;640;p18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1" name="Google Shape;641;p18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2" name="Google Shape;642;p18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3" name="Google Shape;643;p18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4" name="Google Shape;644;p18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5" name="Google Shape;645;p18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6" name="Google Shape;646;p18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7" name="Google Shape;647;p18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8" name="Google Shape;648;p18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9" name="Google Shape;649;p18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0" name="Google Shape;650;p18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1" name="Google Shape;651;p18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2" name="Google Shape;652;p18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3" name="Google Shape;653;p18"/>
          <p:cNvSpPr txBox="1"/>
          <p:nvPr/>
        </p:nvSpPr>
        <p:spPr>
          <a:xfrm>
            <a:off x="143669" y="312326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/>
          </p:nvPr>
        </p:nvSpPr>
        <p:spPr>
          <a:xfrm>
            <a:off x="359569" y="402359"/>
            <a:ext cx="4356099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en-US" sz="2400" dirty="0"/>
              <a:t>Add a Score</a:t>
            </a:r>
            <a:endParaRPr sz="2400" dirty="0"/>
          </a:p>
          <a:p>
            <a:pPr marL="12700">
              <a:lnSpc>
                <a:spcPct val="10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" name="Google Shape;656;p18"/>
          <p:cNvSpPr txBox="1"/>
          <p:nvPr/>
        </p:nvSpPr>
        <p:spPr>
          <a:xfrm>
            <a:off x="143669" y="124168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3138111" y="2477550"/>
            <a:ext cx="12769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algn="ctr">
              <a:spcBef>
                <a:spcPts val="120"/>
              </a:spcBef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8" name="Google Shape;658;p18"/>
          <p:cNvSpPr txBox="1"/>
          <p:nvPr/>
        </p:nvSpPr>
        <p:spPr>
          <a:xfrm>
            <a:off x="143670" y="1562488"/>
            <a:ext cx="1284029" cy="1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" name="Google Shape;659;p18"/>
          <p:cNvSpPr txBox="1"/>
          <p:nvPr/>
        </p:nvSpPr>
        <p:spPr>
          <a:xfrm>
            <a:off x="467580" y="1898222"/>
            <a:ext cx="8712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1689627" y="1572538"/>
            <a:ext cx="1225550" cy="8636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1" name="Google Shape;661;p18"/>
          <p:cNvSpPr/>
          <p:nvPr/>
        </p:nvSpPr>
        <p:spPr>
          <a:xfrm>
            <a:off x="1689627" y="1572538"/>
            <a:ext cx="1225550" cy="863600"/>
          </a:xfrm>
          <a:custGeom>
            <a:avLst/>
            <a:gdLst/>
            <a:ahLst/>
            <a:cxnLst/>
            <a:rect l="l" t="t" r="r" b="b"/>
            <a:pathLst>
              <a:path w="12255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1149350" y="863600"/>
                </a:lnTo>
                <a:lnTo>
                  <a:pt x="1193403" y="862409"/>
                </a:lnTo>
                <a:lnTo>
                  <a:pt x="1216025" y="854075"/>
                </a:lnTo>
                <a:lnTo>
                  <a:pt x="1224359" y="831453"/>
                </a:lnTo>
                <a:lnTo>
                  <a:pt x="1225550" y="787400"/>
                </a:lnTo>
                <a:lnTo>
                  <a:pt x="1225550" y="76200"/>
                </a:lnTo>
                <a:lnTo>
                  <a:pt x="1224359" y="32146"/>
                </a:lnTo>
                <a:lnTo>
                  <a:pt x="1216025" y="9525"/>
                </a:lnTo>
                <a:lnTo>
                  <a:pt x="1193403" y="1190"/>
                </a:lnTo>
                <a:lnTo>
                  <a:pt x="11493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2" name="Google Shape;662;p18"/>
          <p:cNvSpPr/>
          <p:nvPr/>
        </p:nvSpPr>
        <p:spPr>
          <a:xfrm>
            <a:off x="2020919" y="1583983"/>
            <a:ext cx="736600" cy="139065"/>
          </a:xfrm>
          <a:custGeom>
            <a:avLst/>
            <a:gdLst/>
            <a:ahLst/>
            <a:cxnLst/>
            <a:rect l="l" t="t" r="r" b="b"/>
            <a:pathLst>
              <a:path w="736600" h="139065" extrusionOk="0">
                <a:moveTo>
                  <a:pt x="38100" y="0"/>
                </a:moveTo>
                <a:lnTo>
                  <a:pt x="16073" y="595"/>
                </a:lnTo>
                <a:lnTo>
                  <a:pt x="4762" y="4762"/>
                </a:lnTo>
                <a:lnTo>
                  <a:pt x="595" y="16073"/>
                </a:lnTo>
                <a:lnTo>
                  <a:pt x="0" y="38100"/>
                </a:lnTo>
                <a:lnTo>
                  <a:pt x="0" y="100838"/>
                </a:lnTo>
                <a:lnTo>
                  <a:pt x="595" y="122864"/>
                </a:lnTo>
                <a:lnTo>
                  <a:pt x="4762" y="134175"/>
                </a:lnTo>
                <a:lnTo>
                  <a:pt x="16073" y="138342"/>
                </a:lnTo>
                <a:lnTo>
                  <a:pt x="38100" y="138938"/>
                </a:lnTo>
                <a:lnTo>
                  <a:pt x="698500" y="138938"/>
                </a:lnTo>
                <a:lnTo>
                  <a:pt x="720526" y="138342"/>
                </a:lnTo>
                <a:lnTo>
                  <a:pt x="731837" y="134175"/>
                </a:lnTo>
                <a:lnTo>
                  <a:pt x="736004" y="122864"/>
                </a:lnTo>
                <a:lnTo>
                  <a:pt x="736600" y="100838"/>
                </a:lnTo>
                <a:lnTo>
                  <a:pt x="736600" y="38100"/>
                </a:lnTo>
                <a:lnTo>
                  <a:pt x="736004" y="16073"/>
                </a:lnTo>
                <a:lnTo>
                  <a:pt x="731837" y="4762"/>
                </a:lnTo>
                <a:lnTo>
                  <a:pt x="720526" y="595"/>
                </a:lnTo>
                <a:lnTo>
                  <a:pt x="698500" y="0"/>
                </a:lnTo>
                <a:lnTo>
                  <a:pt x="38100" y="0"/>
                </a:lnTo>
                <a:close/>
              </a:path>
            </a:pathLst>
          </a:custGeom>
          <a:noFill/>
          <a:ln w="12700" cap="flat" cmpd="sng">
            <a:solidFill>
              <a:srgbClr val="F78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3" name="Google Shape;663;p18"/>
          <p:cNvSpPr/>
          <p:nvPr/>
        </p:nvSpPr>
        <p:spPr>
          <a:xfrm>
            <a:off x="1708816" y="1830691"/>
            <a:ext cx="269240" cy="261620"/>
          </a:xfrm>
          <a:custGeom>
            <a:avLst/>
            <a:gdLst/>
            <a:ahLst/>
            <a:cxnLst/>
            <a:rect l="l" t="t" r="r" b="b"/>
            <a:pathLst>
              <a:path w="269239" h="261619" extrusionOk="0">
                <a:moveTo>
                  <a:pt x="0" y="261188"/>
                </a:moveTo>
                <a:lnTo>
                  <a:pt x="269011" y="261188"/>
                </a:lnTo>
                <a:lnTo>
                  <a:pt x="269011" y="0"/>
                </a:lnTo>
                <a:lnTo>
                  <a:pt x="0" y="0"/>
                </a:lnTo>
                <a:lnTo>
                  <a:pt x="0" y="261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4" name="Google Shape;664;p18"/>
          <p:cNvSpPr/>
          <p:nvPr/>
        </p:nvSpPr>
        <p:spPr>
          <a:xfrm>
            <a:off x="2683446" y="1636227"/>
            <a:ext cx="77063" cy="9146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5" name="Google Shape;665;p18"/>
          <p:cNvSpPr/>
          <p:nvPr/>
        </p:nvSpPr>
        <p:spPr>
          <a:xfrm>
            <a:off x="1417212" y="165138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120000" extrusionOk="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6" name="Google Shape;666;p18"/>
          <p:cNvSpPr/>
          <p:nvPr/>
        </p:nvSpPr>
        <p:spPr>
          <a:xfrm>
            <a:off x="2621248" y="3795887"/>
            <a:ext cx="572770" cy="0"/>
          </a:xfrm>
          <a:custGeom>
            <a:avLst/>
            <a:gdLst/>
            <a:ahLst/>
            <a:cxnLst/>
            <a:rect l="l" t="t" r="r" b="b"/>
            <a:pathLst>
              <a:path w="572769" h="120000" extrusionOk="0">
                <a:moveTo>
                  <a:pt x="572198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7" name="Google Shape;667;p18"/>
          <p:cNvSpPr/>
          <p:nvPr/>
        </p:nvSpPr>
        <p:spPr>
          <a:xfrm>
            <a:off x="672108" y="3490011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8" name="Google Shape;668;p18"/>
          <p:cNvSpPr txBox="1"/>
          <p:nvPr/>
        </p:nvSpPr>
        <p:spPr>
          <a:xfrm>
            <a:off x="810042" y="3871422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143669" y="5377521"/>
            <a:ext cx="4571998" cy="3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668942" y="5688507"/>
            <a:ext cx="1044435" cy="30242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1" name="Google Shape;671;p18"/>
          <p:cNvSpPr/>
          <p:nvPr/>
        </p:nvSpPr>
        <p:spPr>
          <a:xfrm>
            <a:off x="572264" y="6043612"/>
            <a:ext cx="1045721" cy="30632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2" name="Google Shape;672;p18"/>
          <p:cNvSpPr/>
          <p:nvPr/>
        </p:nvSpPr>
        <p:spPr>
          <a:xfrm>
            <a:off x="3316128" y="1572538"/>
            <a:ext cx="869951" cy="8636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3" name="Google Shape;673;p18"/>
          <p:cNvSpPr/>
          <p:nvPr/>
        </p:nvSpPr>
        <p:spPr>
          <a:xfrm>
            <a:off x="3316127" y="1572538"/>
            <a:ext cx="869950" cy="863600"/>
          </a:xfrm>
          <a:custGeom>
            <a:avLst/>
            <a:gdLst/>
            <a:ahLst/>
            <a:cxnLst/>
            <a:rect l="l" t="t" r="r" b="b"/>
            <a:pathLst>
              <a:path w="8699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793750" y="863600"/>
                </a:lnTo>
                <a:lnTo>
                  <a:pt x="837803" y="862409"/>
                </a:lnTo>
                <a:lnTo>
                  <a:pt x="860425" y="854075"/>
                </a:lnTo>
                <a:lnTo>
                  <a:pt x="868759" y="831453"/>
                </a:lnTo>
                <a:lnTo>
                  <a:pt x="869950" y="787400"/>
                </a:lnTo>
                <a:lnTo>
                  <a:pt x="869950" y="76200"/>
                </a:lnTo>
                <a:lnTo>
                  <a:pt x="868759" y="32146"/>
                </a:lnTo>
                <a:lnTo>
                  <a:pt x="860425" y="9525"/>
                </a:lnTo>
                <a:lnTo>
                  <a:pt x="837803" y="1190"/>
                </a:lnTo>
                <a:lnTo>
                  <a:pt x="7937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4" name="Google Shape;674;p18"/>
          <p:cNvSpPr/>
          <p:nvPr/>
        </p:nvSpPr>
        <p:spPr>
          <a:xfrm>
            <a:off x="3434747" y="1893887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 h="120000" extrusionOk="0">
                <a:moveTo>
                  <a:pt x="0" y="0"/>
                </a:moveTo>
                <a:lnTo>
                  <a:pt x="201929" y="0"/>
                </a:lnTo>
              </a:path>
            </a:pathLst>
          </a:custGeom>
          <a:noFill/>
          <a:ln w="698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5" name="Google Shape;675;p18"/>
          <p:cNvSpPr/>
          <p:nvPr/>
        </p:nvSpPr>
        <p:spPr>
          <a:xfrm>
            <a:off x="4074383" y="2327311"/>
            <a:ext cx="102565" cy="10669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6" name="Google Shape;676;p18"/>
          <p:cNvSpPr/>
          <p:nvPr/>
        </p:nvSpPr>
        <p:spPr>
          <a:xfrm>
            <a:off x="3653842" y="1846764"/>
            <a:ext cx="0" cy="95250"/>
          </a:xfrm>
          <a:custGeom>
            <a:avLst/>
            <a:gdLst/>
            <a:ahLst/>
            <a:cxnLst/>
            <a:rect l="l" t="t" r="r" b="b"/>
            <a:pathLst>
              <a:path w="120000" h="95250" extrusionOk="0">
                <a:moveTo>
                  <a:pt x="0" y="0"/>
                </a:moveTo>
                <a:lnTo>
                  <a:pt x="0" y="94805"/>
                </a:lnTo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7" name="Google Shape;677;p18"/>
          <p:cNvSpPr txBox="1"/>
          <p:nvPr/>
        </p:nvSpPr>
        <p:spPr>
          <a:xfrm>
            <a:off x="3325652" y="1830732"/>
            <a:ext cx="8509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"/>
            <a:r>
              <a:rPr lang="en-US" sz="600">
                <a:solidFill>
                  <a:srgbClr val="939598"/>
                </a:solidFill>
              </a:rPr>
              <a:t>Score</a:t>
            </a:r>
            <a:endParaRPr sz="600"/>
          </a:p>
        </p:txBody>
      </p:sp>
      <p:sp>
        <p:nvSpPr>
          <p:cNvPr id="678" name="Google Shape;678;p18"/>
          <p:cNvSpPr/>
          <p:nvPr/>
        </p:nvSpPr>
        <p:spPr>
          <a:xfrm>
            <a:off x="1335393" y="1717304"/>
            <a:ext cx="692150" cy="299720"/>
          </a:xfrm>
          <a:custGeom>
            <a:avLst/>
            <a:gdLst/>
            <a:ahLst/>
            <a:cxnLst/>
            <a:rect l="l" t="t" r="r" b="b"/>
            <a:pathLst>
              <a:path w="692150" h="299719" extrusionOk="0">
                <a:moveTo>
                  <a:pt x="0" y="299377"/>
                </a:moveTo>
                <a:lnTo>
                  <a:pt x="607555" y="299377"/>
                </a:lnTo>
                <a:lnTo>
                  <a:pt x="69193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9" name="Google Shape;679;p18"/>
          <p:cNvSpPr/>
          <p:nvPr/>
        </p:nvSpPr>
        <p:spPr>
          <a:xfrm>
            <a:off x="1644808" y="3803507"/>
            <a:ext cx="264160" cy="590550"/>
          </a:xfrm>
          <a:custGeom>
            <a:avLst/>
            <a:gdLst/>
            <a:ahLst/>
            <a:cxnLst/>
            <a:rect l="l" t="t" r="r" b="b"/>
            <a:pathLst>
              <a:path w="264160" h="590550" extrusionOk="0">
                <a:moveTo>
                  <a:pt x="129540" y="0"/>
                </a:moveTo>
                <a:lnTo>
                  <a:pt x="0" y="0"/>
                </a:lnTo>
                <a:lnTo>
                  <a:pt x="0" y="590372"/>
                </a:lnTo>
                <a:lnTo>
                  <a:pt x="264160" y="59037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cxnSp>
        <p:nvCxnSpPr>
          <p:cNvPr id="680" name="Google Shape;680;p18"/>
          <p:cNvCxnSpPr/>
          <p:nvPr/>
        </p:nvCxnSpPr>
        <p:spPr>
          <a:xfrm>
            <a:off x="2904319" y="4387862"/>
            <a:ext cx="314400" cy="480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27D39F-81E7-4A40-8956-641D182F985E}"/>
              </a:ext>
            </a:extLst>
          </p:cNvPr>
          <p:cNvSpPr txBox="1"/>
          <p:nvPr/>
        </p:nvSpPr>
        <p:spPr>
          <a:xfrm>
            <a:off x="3138110" y="4286171"/>
            <a:ext cx="12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 this block to increase</a:t>
            </a:r>
            <a:r>
              <a:rPr lang="en-US" sz="900" b="1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score.</a:t>
            </a:r>
          </a:p>
        </p:txBody>
      </p:sp>
      <p:sp>
        <p:nvSpPr>
          <p:cNvPr id="62" name="Google Shape;669;p18">
            <a:extLst>
              <a:ext uri="{FF2B5EF4-FFF2-40B4-BE49-F238E27FC236}">
                <a16:creationId xmlns:a16="http://schemas.microsoft.com/office/drawing/2014/main" id="{54ABBC87-DCA5-8448-BC32-00B47CDF5053}"/>
              </a:ext>
            </a:extLst>
          </p:cNvPr>
          <p:cNvSpPr txBox="1"/>
          <p:nvPr/>
        </p:nvSpPr>
        <p:spPr>
          <a:xfrm>
            <a:off x="1722013" y="5608225"/>
            <a:ext cx="2693035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>
              <a:spcBef>
                <a:spcPts val="114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reset the score to zero.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>
              <a:spcBef>
                <a:spcPts val="67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change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increase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6" name="Google Shape;686;p1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7" name="Google Shape;687;p19"/>
          <p:cNvSpPr txBox="1"/>
          <p:nvPr/>
        </p:nvSpPr>
        <p:spPr>
          <a:xfrm>
            <a:off x="842169" y="6129337"/>
            <a:ext cx="119126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9" name="Google Shape;689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0" name="Google Shape;690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1" name="Google Shape;691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2" name="Google Shape;692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3" name="Google Shape;693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4" name="Google Shape;694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5" name="Google Shape;695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6" name="Google Shape;696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7" name="Google Shape;697;p19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8" name="Google Shape;698;p19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9" name="Google Shape;699;p19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0" name="Google Shape;700;p19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1" name="Google Shape;701;p19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2" name="Google Shape;702;p19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3" name="Google Shape;703;p19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4" name="Google Shape;704;p19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5" name="Google Shape;705;p19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6" name="Google Shape;706;p19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7" name="Google Shape;707;p19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8" name="Google Shape;708;p19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9" name="Google Shape;709;p19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0" name="Google Shape;710;p19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1" name="Google Shape;711;p19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2" name="Google Shape;712;p19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3" name="Google Shape;713;p19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4" name="Google Shape;714;p19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5" name="Google Shape;715;p19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6" name="Google Shape;716;p19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7" name="Google Shape;717;p19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8" name="Google Shape;718;p19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9" name="Google Shape;719;p19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Level Up!</a:t>
            </a:r>
            <a:endParaRPr sz="2400" dirty="0"/>
          </a:p>
        </p:txBody>
      </p:sp>
      <p:sp>
        <p:nvSpPr>
          <p:cNvPr id="720" name="Google Shape;720;p19"/>
          <p:cNvSpPr txBox="1"/>
          <p:nvPr/>
        </p:nvSpPr>
        <p:spPr>
          <a:xfrm>
            <a:off x="785013" y="1465263"/>
            <a:ext cx="3289299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next level.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1293020" y="2078927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2" name="Google Shape;722;p19"/>
          <p:cNvSpPr/>
          <p:nvPr/>
        </p:nvSpPr>
        <p:spPr>
          <a:xfrm>
            <a:off x="1293019" y="20789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3" name="Google Shape;723;p19"/>
          <p:cNvSpPr/>
          <p:nvPr/>
        </p:nvSpPr>
        <p:spPr>
          <a:xfrm>
            <a:off x="1305210" y="2091627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4" name="Google Shape;724;p19"/>
          <p:cNvSpPr/>
          <p:nvPr/>
        </p:nvSpPr>
        <p:spPr>
          <a:xfrm>
            <a:off x="1305209" y="2091630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5" name="Google Shape;725;p19"/>
          <p:cNvSpPr/>
          <p:nvPr/>
        </p:nvSpPr>
        <p:spPr>
          <a:xfrm>
            <a:off x="1293019" y="3945952"/>
            <a:ext cx="2273286" cy="17125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6" name="Google Shape;726;p19"/>
          <p:cNvSpPr/>
          <p:nvPr/>
        </p:nvSpPr>
        <p:spPr>
          <a:xfrm>
            <a:off x="1293019" y="3945952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7" name="Google Shape;727;p19"/>
          <p:cNvSpPr/>
          <p:nvPr/>
        </p:nvSpPr>
        <p:spPr>
          <a:xfrm>
            <a:off x="1305718" y="3959289"/>
            <a:ext cx="608991" cy="1310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8" name="Google Shape;728;p19"/>
          <p:cNvSpPr/>
          <p:nvPr/>
        </p:nvSpPr>
        <p:spPr>
          <a:xfrm>
            <a:off x="1305717" y="3959292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Tekstvak 58">
            <a:extLst>
              <a:ext uri="{FF2B5EF4-FFF2-40B4-BE49-F238E27FC236}">
                <a16:creationId xmlns:a16="http://schemas.microsoft.com/office/drawing/2014/main" id="{21BDF468-3963-4375-AE80-DFA270CC8561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C068AB"/>
                </a:solidFill>
              </a:rPr>
              <a:t>yyyymmdd</a:t>
            </a:r>
            <a:endParaRPr lang="en-US" sz="600" dirty="0">
              <a:solidFill>
                <a:srgbClr val="C068A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0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4" name="Google Shape;734;p20"/>
          <p:cNvSpPr/>
          <p:nvPr/>
        </p:nvSpPr>
        <p:spPr>
          <a:xfrm>
            <a:off x="0" y="1130744"/>
            <a:ext cx="4859338" cy="1582420"/>
          </a:xfrm>
          <a:custGeom>
            <a:avLst/>
            <a:gdLst/>
            <a:ahLst/>
            <a:cxnLst/>
            <a:rect l="l" t="t" r="r" b="b"/>
            <a:pathLst>
              <a:path w="4572000" h="1582420" extrusionOk="0">
                <a:moveTo>
                  <a:pt x="0" y="1582140"/>
                </a:moveTo>
                <a:lnTo>
                  <a:pt x="4572000" y="1582140"/>
                </a:lnTo>
                <a:lnTo>
                  <a:pt x="4572000" y="0"/>
                </a:lnTo>
                <a:lnTo>
                  <a:pt x="0" y="0"/>
                </a:lnTo>
                <a:lnTo>
                  <a:pt x="0" y="158214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5" name="Google Shape;735;p20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6" name="Google Shape;736;p20"/>
          <p:cNvSpPr/>
          <p:nvPr/>
        </p:nvSpPr>
        <p:spPr>
          <a:xfrm>
            <a:off x="0" y="2712885"/>
            <a:ext cx="4859338" cy="2947035"/>
          </a:xfrm>
          <a:custGeom>
            <a:avLst/>
            <a:gdLst/>
            <a:ahLst/>
            <a:cxnLst/>
            <a:rect l="l" t="t" r="r" b="b"/>
            <a:pathLst>
              <a:path w="4572000" h="2947035" extrusionOk="0">
                <a:moveTo>
                  <a:pt x="0" y="2946577"/>
                </a:moveTo>
                <a:lnTo>
                  <a:pt x="4572000" y="2946577"/>
                </a:lnTo>
                <a:lnTo>
                  <a:pt x="4572000" y="0"/>
                </a:lnTo>
                <a:lnTo>
                  <a:pt x="0" y="0"/>
                </a:lnTo>
                <a:lnTo>
                  <a:pt x="0" y="294657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7" name="Google Shape;737;p20"/>
          <p:cNvSpPr/>
          <p:nvPr/>
        </p:nvSpPr>
        <p:spPr>
          <a:xfrm>
            <a:off x="0" y="270018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8" name="Google Shape;738;p20"/>
          <p:cNvSpPr/>
          <p:nvPr/>
        </p:nvSpPr>
        <p:spPr>
          <a:xfrm>
            <a:off x="1730014" y="3179177"/>
            <a:ext cx="1318171" cy="1119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9" name="Google Shape;739;p20"/>
          <p:cNvSpPr/>
          <p:nvPr/>
        </p:nvSpPr>
        <p:spPr>
          <a:xfrm>
            <a:off x="0" y="5659463"/>
            <a:ext cx="4859338" cy="1144562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0" name="Google Shape;740;p20"/>
          <p:cNvSpPr/>
          <p:nvPr/>
        </p:nvSpPr>
        <p:spPr>
          <a:xfrm>
            <a:off x="0" y="56467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1" name="Google Shape;741;p20"/>
          <p:cNvSpPr/>
          <p:nvPr/>
        </p:nvSpPr>
        <p:spPr>
          <a:xfrm>
            <a:off x="1739489" y="4723663"/>
            <a:ext cx="1544903" cy="6197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2" name="Google Shape;742;p20"/>
          <p:cNvSpPr/>
          <p:nvPr/>
        </p:nvSpPr>
        <p:spPr>
          <a:xfrm>
            <a:off x="2813605" y="1546246"/>
            <a:ext cx="0" cy="977900"/>
          </a:xfrm>
          <a:custGeom>
            <a:avLst/>
            <a:gdLst/>
            <a:ahLst/>
            <a:cxnLst/>
            <a:rect l="l" t="t" r="r" b="b"/>
            <a:pathLst>
              <a:path w="120000" h="977900" extrusionOk="0">
                <a:moveTo>
                  <a:pt x="0" y="0"/>
                </a:moveTo>
                <a:lnTo>
                  <a:pt x="0" y="9779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3" name="Google Shape;743;p20"/>
          <p:cNvSpPr/>
          <p:nvPr/>
        </p:nvSpPr>
        <p:spPr>
          <a:xfrm>
            <a:off x="442119" y="3757612"/>
            <a:ext cx="1219200" cy="1181100"/>
          </a:xfrm>
          <a:custGeom>
            <a:avLst/>
            <a:gdLst/>
            <a:ahLst/>
            <a:cxnLst/>
            <a:rect l="l" t="t" r="r" b="b"/>
            <a:pathLst>
              <a:path w="1219200" h="1181100" extrusionOk="0">
                <a:moveTo>
                  <a:pt x="11430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104900"/>
                </a:lnTo>
                <a:lnTo>
                  <a:pt x="1190" y="1148953"/>
                </a:lnTo>
                <a:lnTo>
                  <a:pt x="9525" y="1171575"/>
                </a:lnTo>
                <a:lnTo>
                  <a:pt x="32146" y="1179909"/>
                </a:lnTo>
                <a:lnTo>
                  <a:pt x="76200" y="1181100"/>
                </a:lnTo>
                <a:lnTo>
                  <a:pt x="1143000" y="1181100"/>
                </a:lnTo>
                <a:lnTo>
                  <a:pt x="1187053" y="1179909"/>
                </a:lnTo>
                <a:lnTo>
                  <a:pt x="1209675" y="1171575"/>
                </a:lnTo>
                <a:lnTo>
                  <a:pt x="1218009" y="1148953"/>
                </a:lnTo>
                <a:lnTo>
                  <a:pt x="1219200" y="1104900"/>
                </a:lnTo>
                <a:lnTo>
                  <a:pt x="1219200" y="76200"/>
                </a:lnTo>
                <a:lnTo>
                  <a:pt x="1218009" y="32146"/>
                </a:lnTo>
                <a:lnTo>
                  <a:pt x="1209675" y="9525"/>
                </a:lnTo>
                <a:lnTo>
                  <a:pt x="1187053" y="1190"/>
                </a:lnTo>
                <a:lnTo>
                  <a:pt x="11430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4" name="Google Shape;744;p20"/>
          <p:cNvSpPr/>
          <p:nvPr/>
        </p:nvSpPr>
        <p:spPr>
          <a:xfrm>
            <a:off x="552011" y="3807058"/>
            <a:ext cx="747587" cy="35762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5" name="Google Shape;745;p20"/>
          <p:cNvSpPr txBox="1"/>
          <p:nvPr/>
        </p:nvSpPr>
        <p:spPr>
          <a:xfrm>
            <a:off x="492919" y="4214187"/>
            <a:ext cx="108712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Operators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0"/>
          <p:cNvSpPr/>
          <p:nvPr/>
        </p:nvSpPr>
        <p:spPr>
          <a:xfrm>
            <a:off x="940116" y="3876315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120000" extrusionOk="0">
                <a:moveTo>
                  <a:pt x="0" y="0"/>
                </a:moveTo>
                <a:lnTo>
                  <a:pt x="825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7" name="Google Shape;747;p20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8" name="Google Shape;748;p20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9" name="Google Shape;749;p20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0" name="Google Shape;750;p20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1" name="Google Shape;751;p20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2" name="Google Shape;752;p20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3" name="Google Shape;753;p20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4" name="Google Shape;754;p20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5" name="Google Shape;755;p20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6" name="Google Shape;756;p20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7" name="Google Shape;757;p20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8" name="Google Shape;758;p20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9" name="Google Shape;759;p20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0" name="Google Shape;760;p20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1" name="Google Shape;761;p20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2" name="Google Shape;762;p20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3" name="Google Shape;763;p20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4" name="Google Shape;764;p20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5" name="Google Shape;765;p20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6" name="Google Shape;766;p20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7" name="Google Shape;767;p20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/>
          </p:nvPr>
        </p:nvSpPr>
        <p:spPr>
          <a:xfrm>
            <a:off x="359569" y="371537"/>
            <a:ext cx="4356100" cy="63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en-US" sz="2400" dirty="0"/>
              <a:t>Level Up!</a:t>
            </a:r>
            <a:endParaRPr sz="2400" dirty="0"/>
          </a:p>
          <a:p>
            <a:pPr marL="12700">
              <a:lnSpc>
                <a:spcPct val="10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9" name="Google Shape;769;p20"/>
          <p:cNvSpPr txBox="1"/>
          <p:nvPr/>
        </p:nvSpPr>
        <p:spPr>
          <a:xfrm>
            <a:off x="143670" y="1239351"/>
            <a:ext cx="4571993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0" name="Google Shape;770;p20"/>
          <p:cNvSpPr txBox="1"/>
          <p:nvPr/>
        </p:nvSpPr>
        <p:spPr>
          <a:xfrm>
            <a:off x="143669" y="2830682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270994" y="2126376"/>
            <a:ext cx="130958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backdrop,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4" name="Google Shape;774;p20"/>
          <p:cNvSpPr txBox="1"/>
          <p:nvPr/>
        </p:nvSpPr>
        <p:spPr>
          <a:xfrm>
            <a:off x="3228781" y="3516907"/>
            <a:ext cx="8985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first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2919890" y="3629081"/>
            <a:ext cx="304165" cy="1270"/>
          </a:xfrm>
          <a:custGeom>
            <a:avLst/>
            <a:gdLst/>
            <a:ahLst/>
            <a:cxnLst/>
            <a:rect l="l" t="t" r="r" b="b"/>
            <a:pathLst>
              <a:path w="304164" h="1270" extrusionOk="0">
                <a:moveTo>
                  <a:pt x="-6350" y="457"/>
                </a:moveTo>
                <a:lnTo>
                  <a:pt x="310159" y="457"/>
                </a:lnTo>
              </a:path>
            </a:pathLst>
          </a:custGeom>
          <a:noFill/>
          <a:ln w="136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6" name="Google Shape;776;p20"/>
          <p:cNvSpPr txBox="1"/>
          <p:nvPr/>
        </p:nvSpPr>
        <p:spPr>
          <a:xfrm>
            <a:off x="3228780" y="4003045"/>
            <a:ext cx="111125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to switch to.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2928617" y="4110518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 h="120000" extrusionOk="0">
                <a:moveTo>
                  <a:pt x="295084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8" name="Google Shape;778;p20"/>
          <p:cNvSpPr/>
          <p:nvPr/>
        </p:nvSpPr>
        <p:spPr>
          <a:xfrm>
            <a:off x="848795" y="3179176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9" name="Google Shape;779;p20"/>
          <p:cNvSpPr txBox="1"/>
          <p:nvPr/>
        </p:nvSpPr>
        <p:spPr>
          <a:xfrm>
            <a:off x="986730" y="3560587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2460149" y="5220879"/>
            <a:ext cx="766445" cy="133985"/>
          </a:xfrm>
          <a:custGeom>
            <a:avLst/>
            <a:gdLst/>
            <a:ahLst/>
            <a:cxnLst/>
            <a:rect l="l" t="t" r="r" b="b"/>
            <a:pathLst>
              <a:path w="766444" h="133985" extrusionOk="0">
                <a:moveTo>
                  <a:pt x="0" y="0"/>
                </a:moveTo>
                <a:lnTo>
                  <a:pt x="0" y="133603"/>
                </a:lnTo>
                <a:lnTo>
                  <a:pt x="766406" y="13360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1" name="Google Shape;781;p20"/>
          <p:cNvSpPr/>
          <p:nvPr/>
        </p:nvSpPr>
        <p:spPr>
          <a:xfrm>
            <a:off x="3287494" y="1622059"/>
            <a:ext cx="731520" cy="7141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2" name="Google Shape;782;p20"/>
          <p:cNvSpPr txBox="1"/>
          <p:nvPr/>
        </p:nvSpPr>
        <p:spPr>
          <a:xfrm>
            <a:off x="3219692" y="2113473"/>
            <a:ext cx="86868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25" rIns="0" bIns="0" anchor="t" anchorCtr="0">
            <a:noAutofit/>
          </a:bodyPr>
          <a:lstStyle/>
          <a:p>
            <a:pPr marL="65405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algn="ctr">
              <a:spcBef>
                <a:spcPts val="58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Robot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784623" y="1631581"/>
            <a:ext cx="712990" cy="69506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4" name="Google Shape;784;p20"/>
          <p:cNvSpPr/>
          <p:nvPr/>
        </p:nvSpPr>
        <p:spPr>
          <a:xfrm>
            <a:off x="1784634" y="1631585"/>
            <a:ext cx="713105" cy="695325"/>
          </a:xfrm>
          <a:custGeom>
            <a:avLst/>
            <a:gdLst/>
            <a:ahLst/>
            <a:cxnLst/>
            <a:rect l="l" t="t" r="r" b="b"/>
            <a:pathLst>
              <a:path w="713105" h="6953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18858"/>
                </a:lnTo>
                <a:lnTo>
                  <a:pt x="1190" y="662911"/>
                </a:lnTo>
                <a:lnTo>
                  <a:pt x="9525" y="685533"/>
                </a:lnTo>
                <a:lnTo>
                  <a:pt x="32146" y="693867"/>
                </a:lnTo>
                <a:lnTo>
                  <a:pt x="76200" y="695058"/>
                </a:lnTo>
                <a:lnTo>
                  <a:pt x="636778" y="695058"/>
                </a:lnTo>
                <a:lnTo>
                  <a:pt x="680831" y="693867"/>
                </a:lnTo>
                <a:lnTo>
                  <a:pt x="703453" y="685533"/>
                </a:lnTo>
                <a:lnTo>
                  <a:pt x="711787" y="662911"/>
                </a:lnTo>
                <a:lnTo>
                  <a:pt x="712978" y="618858"/>
                </a:lnTo>
                <a:lnTo>
                  <a:pt x="712978" y="76200"/>
                </a:lnTo>
                <a:lnTo>
                  <a:pt x="711787" y="32146"/>
                </a:lnTo>
                <a:lnTo>
                  <a:pt x="703453" y="9525"/>
                </a:lnTo>
                <a:lnTo>
                  <a:pt x="680831" y="1190"/>
                </a:lnTo>
                <a:lnTo>
                  <a:pt x="63677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5" name="Google Shape;785;p20"/>
          <p:cNvSpPr txBox="1"/>
          <p:nvPr/>
        </p:nvSpPr>
        <p:spPr>
          <a:xfrm>
            <a:off x="1912524" y="2118830"/>
            <a:ext cx="457200" cy="189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67945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3216983" y="6010274"/>
            <a:ext cx="488442" cy="26035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8" name="Google Shape;788;p20"/>
          <p:cNvSpPr/>
          <p:nvPr/>
        </p:nvSpPr>
        <p:spPr>
          <a:xfrm>
            <a:off x="3216983" y="601027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9" name="Google Shape;789;p20"/>
          <p:cNvSpPr/>
          <p:nvPr/>
        </p:nvSpPr>
        <p:spPr>
          <a:xfrm>
            <a:off x="3018853" y="614044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628;p18">
            <a:extLst>
              <a:ext uri="{FF2B5EF4-FFF2-40B4-BE49-F238E27FC236}">
                <a16:creationId xmlns:a16="http://schemas.microsoft.com/office/drawing/2014/main" id="{BA905615-DA25-8A4D-A4AD-4C8B01C8A2D4}"/>
              </a:ext>
            </a:extLst>
          </p:cNvPr>
          <p:cNvSpPr txBox="1"/>
          <p:nvPr/>
        </p:nvSpPr>
        <p:spPr>
          <a:xfrm>
            <a:off x="3268642" y="5264995"/>
            <a:ext cx="1071388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" name="Google Shape;628;p18">
            <a:extLst>
              <a:ext uri="{FF2B5EF4-FFF2-40B4-BE49-F238E27FC236}">
                <a16:creationId xmlns:a16="http://schemas.microsoft.com/office/drawing/2014/main" id="{5E587A03-4DCA-1540-880C-7F08E9D835FE}"/>
              </a:ext>
            </a:extLst>
          </p:cNvPr>
          <p:cNvSpPr txBox="1"/>
          <p:nvPr/>
        </p:nvSpPr>
        <p:spPr>
          <a:xfrm>
            <a:off x="390839" y="6041329"/>
            <a:ext cx="2591092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algn="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 the game!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" name="Google Shape;628;p18">
            <a:extLst>
              <a:ext uri="{FF2B5EF4-FFF2-40B4-BE49-F238E27FC236}">
                <a16:creationId xmlns:a16="http://schemas.microsoft.com/office/drawing/2014/main" id="{3CB6BC09-1336-584D-94E7-BDE19910339C}"/>
              </a:ext>
            </a:extLst>
          </p:cNvPr>
          <p:cNvSpPr txBox="1"/>
          <p:nvPr/>
        </p:nvSpPr>
        <p:spPr>
          <a:xfrm>
            <a:off x="143669" y="5720798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algn="ctr">
              <a:lnSpc>
                <a:spcPct val="111100"/>
              </a:lnSpc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0E3FA4F-206A-4A56-8E24-EC7F0899799B}"/>
              </a:ext>
            </a:extLst>
          </p:cNvPr>
          <p:cNvGrpSpPr/>
          <p:nvPr/>
        </p:nvGrpSpPr>
        <p:grpSpPr>
          <a:xfrm>
            <a:off x="827262" y="1625602"/>
            <a:ext cx="418434" cy="412750"/>
            <a:chOff x="1082678" y="1476917"/>
            <a:chExt cx="418434" cy="41275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AC08C341-8438-447A-9899-BB150E17DB9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9DB1C620-9CC3-43F2-AE7F-591F6026D1C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5" name="Google Shape;795;p2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6" name="Google Shape;796;p21"/>
          <p:cNvSpPr txBox="1"/>
          <p:nvPr/>
        </p:nvSpPr>
        <p:spPr>
          <a:xfrm>
            <a:off x="842169" y="6129337"/>
            <a:ext cx="128270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7" name="Google Shape;797;p2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8" name="Google Shape;798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9" name="Google Shape;799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0" name="Google Shape;800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1" name="Google Shape;801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2" name="Google Shape;802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3" name="Google Shape;803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4" name="Google Shape;804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5" name="Google Shape;805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6" name="Google Shape;806;p21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7" name="Google Shape;807;p21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8" name="Google Shape;808;p21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9" name="Google Shape;809;p21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0" name="Google Shape;810;p21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1" name="Google Shape;811;p21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2" name="Google Shape;812;p21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3" name="Google Shape;813;p21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4" name="Google Shape;814;p21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5" name="Google Shape;815;p21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6" name="Google Shape;816;p21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7" name="Google Shape;817;p21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8" name="Google Shape;818;p21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9" name="Google Shape;819;p21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0" name="Google Shape;820;p21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1" name="Google Shape;821;p21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2" name="Google Shape;822;p21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3" name="Google Shape;823;p21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4" name="Google Shape;824;p21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5" name="Google Shape;825;p21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6" name="Google Shape;826;p21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7" name="Google Shape;827;p21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143670" y="634728"/>
            <a:ext cx="4571999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Victory Message</a:t>
            </a:r>
            <a:endParaRPr sz="2400"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1305717" y="1347634"/>
            <a:ext cx="22504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a message when you go to the next level.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0" name="Google Shape;830;p21"/>
          <p:cNvSpPr/>
          <p:nvPr/>
        </p:nvSpPr>
        <p:spPr>
          <a:xfrm>
            <a:off x="1293020" y="2066227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1" name="Google Shape;831;p21"/>
          <p:cNvSpPr/>
          <p:nvPr/>
        </p:nvSpPr>
        <p:spPr>
          <a:xfrm>
            <a:off x="1293019" y="20662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2" name="Google Shape;832;p21"/>
          <p:cNvSpPr/>
          <p:nvPr/>
        </p:nvSpPr>
        <p:spPr>
          <a:xfrm>
            <a:off x="1305718" y="2078673"/>
            <a:ext cx="608991" cy="1310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3" name="Google Shape;833;p21"/>
          <p:cNvSpPr/>
          <p:nvPr/>
        </p:nvSpPr>
        <p:spPr>
          <a:xfrm>
            <a:off x="1305717" y="207867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4" name="Google Shape;834;p21"/>
          <p:cNvSpPr/>
          <p:nvPr/>
        </p:nvSpPr>
        <p:spPr>
          <a:xfrm>
            <a:off x="1293020" y="3944049"/>
            <a:ext cx="2273287" cy="171449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5" name="Google Shape;835;p21"/>
          <p:cNvSpPr/>
          <p:nvPr/>
        </p:nvSpPr>
        <p:spPr>
          <a:xfrm>
            <a:off x="1293019" y="3944047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6" name="Google Shape;836;p21"/>
          <p:cNvSpPr/>
          <p:nvPr/>
        </p:nvSpPr>
        <p:spPr>
          <a:xfrm>
            <a:off x="1305718" y="3956787"/>
            <a:ext cx="608991" cy="1310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7" name="Google Shape;837;p21"/>
          <p:cNvSpPr/>
          <p:nvPr/>
        </p:nvSpPr>
        <p:spPr>
          <a:xfrm>
            <a:off x="1305717" y="395679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Tekstvak 58">
            <a:extLst>
              <a:ext uri="{FF2B5EF4-FFF2-40B4-BE49-F238E27FC236}">
                <a16:creationId xmlns:a16="http://schemas.microsoft.com/office/drawing/2014/main" id="{72BA4603-AC43-4428-8242-A4C6E7DF560F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C068AB"/>
                </a:solidFill>
              </a:rPr>
              <a:t>yyyymmdd</a:t>
            </a:r>
            <a:endParaRPr lang="en-US" sz="600" dirty="0">
              <a:solidFill>
                <a:srgbClr val="C068A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3" name="Google Shape;843;p22"/>
          <p:cNvSpPr/>
          <p:nvPr/>
        </p:nvSpPr>
        <p:spPr>
          <a:xfrm>
            <a:off x="0" y="1130745"/>
            <a:ext cx="4859338" cy="2007235"/>
          </a:xfrm>
          <a:custGeom>
            <a:avLst/>
            <a:gdLst/>
            <a:ahLst/>
            <a:cxnLst/>
            <a:rect l="l" t="t" r="r" b="b"/>
            <a:pathLst>
              <a:path w="4572000" h="2007235" extrusionOk="0">
                <a:moveTo>
                  <a:pt x="0" y="2006638"/>
                </a:moveTo>
                <a:lnTo>
                  <a:pt x="4572000" y="2006638"/>
                </a:lnTo>
                <a:lnTo>
                  <a:pt x="4572000" y="0"/>
                </a:lnTo>
                <a:lnTo>
                  <a:pt x="0" y="0"/>
                </a:lnTo>
                <a:lnTo>
                  <a:pt x="0" y="200663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4" name="Google Shape;844;p22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5" name="Google Shape;845;p22"/>
          <p:cNvSpPr/>
          <p:nvPr/>
        </p:nvSpPr>
        <p:spPr>
          <a:xfrm>
            <a:off x="0" y="3137382"/>
            <a:ext cx="4859338" cy="2522220"/>
          </a:xfrm>
          <a:custGeom>
            <a:avLst/>
            <a:gdLst/>
            <a:ahLst/>
            <a:cxnLst/>
            <a:rect l="l" t="t" r="r" b="b"/>
            <a:pathLst>
              <a:path w="4572000" h="2522220" extrusionOk="0">
                <a:moveTo>
                  <a:pt x="0" y="2522080"/>
                </a:moveTo>
                <a:lnTo>
                  <a:pt x="4572000" y="2522080"/>
                </a:lnTo>
                <a:lnTo>
                  <a:pt x="4572000" y="0"/>
                </a:lnTo>
                <a:lnTo>
                  <a:pt x="0" y="0"/>
                </a:lnTo>
                <a:lnTo>
                  <a:pt x="0" y="25220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6" name="Google Shape;846;p22"/>
          <p:cNvSpPr/>
          <p:nvPr/>
        </p:nvSpPr>
        <p:spPr>
          <a:xfrm>
            <a:off x="0" y="3124669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7" name="Google Shape;847;p22"/>
          <p:cNvSpPr/>
          <p:nvPr/>
        </p:nvSpPr>
        <p:spPr>
          <a:xfrm>
            <a:off x="1376750" y="3598887"/>
            <a:ext cx="772500" cy="6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8" name="Google Shape;848;p22"/>
          <p:cNvSpPr/>
          <p:nvPr/>
        </p:nvSpPr>
        <p:spPr>
          <a:xfrm>
            <a:off x="2778030" y="2026373"/>
            <a:ext cx="1068571" cy="4950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9" name="Google Shape;849;p22"/>
          <p:cNvSpPr/>
          <p:nvPr/>
        </p:nvSpPr>
        <p:spPr>
          <a:xfrm>
            <a:off x="2778037" y="2026373"/>
            <a:ext cx="1068705" cy="495300"/>
          </a:xfrm>
          <a:custGeom>
            <a:avLst/>
            <a:gdLst/>
            <a:ahLst/>
            <a:cxnLst/>
            <a:rect l="l" t="t" r="r" b="b"/>
            <a:pathLst>
              <a:path w="1068704" h="4953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8845"/>
                </a:lnTo>
                <a:lnTo>
                  <a:pt x="1190" y="462899"/>
                </a:lnTo>
                <a:lnTo>
                  <a:pt x="9525" y="485520"/>
                </a:lnTo>
                <a:lnTo>
                  <a:pt x="32146" y="493855"/>
                </a:lnTo>
                <a:lnTo>
                  <a:pt x="76200" y="495045"/>
                </a:lnTo>
                <a:lnTo>
                  <a:pt x="992365" y="495045"/>
                </a:lnTo>
                <a:lnTo>
                  <a:pt x="1036418" y="493855"/>
                </a:lnTo>
                <a:lnTo>
                  <a:pt x="1059040" y="485520"/>
                </a:lnTo>
                <a:lnTo>
                  <a:pt x="1067374" y="462899"/>
                </a:lnTo>
                <a:lnTo>
                  <a:pt x="1068565" y="418845"/>
                </a:lnTo>
                <a:lnTo>
                  <a:pt x="1068565" y="76200"/>
                </a:lnTo>
                <a:lnTo>
                  <a:pt x="1067374" y="32146"/>
                </a:lnTo>
                <a:lnTo>
                  <a:pt x="1059040" y="9525"/>
                </a:lnTo>
                <a:lnTo>
                  <a:pt x="1036418" y="1190"/>
                </a:lnTo>
                <a:lnTo>
                  <a:pt x="992365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0" name="Google Shape;850;p22"/>
          <p:cNvSpPr txBox="1"/>
          <p:nvPr/>
        </p:nvSpPr>
        <p:spPr>
          <a:xfrm>
            <a:off x="2713394" y="2636908"/>
            <a:ext cx="12630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372719" y="4382401"/>
            <a:ext cx="1720200" cy="1179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2" name="Google Shape;852;p22"/>
          <p:cNvSpPr/>
          <p:nvPr/>
        </p:nvSpPr>
        <p:spPr>
          <a:xfrm>
            <a:off x="0" y="5683739"/>
            <a:ext cx="4859338" cy="1120286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3" name="Google Shape;853;p22"/>
          <p:cNvSpPr/>
          <p:nvPr/>
        </p:nvSpPr>
        <p:spPr>
          <a:xfrm>
            <a:off x="0" y="56467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4" name="Google Shape;854;p22"/>
          <p:cNvSpPr txBox="1"/>
          <p:nvPr/>
        </p:nvSpPr>
        <p:spPr>
          <a:xfrm>
            <a:off x="445819" y="6063983"/>
            <a:ext cx="2536112" cy="19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play your game.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3242171" y="6010274"/>
            <a:ext cx="488441" cy="260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6" name="Google Shape;856;p22"/>
          <p:cNvSpPr/>
          <p:nvPr/>
        </p:nvSpPr>
        <p:spPr>
          <a:xfrm>
            <a:off x="3242170" y="601027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7" name="Google Shape;857;p22"/>
          <p:cNvSpPr/>
          <p:nvPr/>
        </p:nvSpPr>
        <p:spPr>
          <a:xfrm>
            <a:off x="3044039" y="614044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8" name="Google Shape;858;p22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9" name="Google Shape;859;p22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0" name="Google Shape;860;p22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1" name="Google Shape;861;p22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2" name="Google Shape;862;p22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3" name="Google Shape;863;p22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4" name="Google Shape;864;p22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5" name="Google Shape;865;p22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6" name="Google Shape;866;p22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7" name="Google Shape;867;p22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8" name="Google Shape;868;p22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9" name="Google Shape;869;p22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0" name="Google Shape;870;p22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1" name="Google Shape;871;p22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2" name="Google Shape;872;p22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3" name="Google Shape;873;p22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4" name="Google Shape;874;p22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5" name="Google Shape;875;p22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6" name="Google Shape;876;p22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7" name="Google Shape;877;p22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8" name="Google Shape;878;p22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/>
          </p:nvPr>
        </p:nvSpPr>
        <p:spPr>
          <a:xfrm>
            <a:off x="359569" y="412644"/>
            <a:ext cx="4356099" cy="68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en-US" sz="2400" dirty="0"/>
              <a:t>Victory Message</a:t>
            </a:r>
            <a:endParaRPr sz="2400" dirty="0"/>
          </a:p>
          <a:p>
            <a:pPr marL="12700">
              <a:lnSpc>
                <a:spcPct val="10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0" name="Google Shape;880;p22"/>
          <p:cNvSpPr txBox="1"/>
          <p:nvPr/>
        </p:nvSpPr>
        <p:spPr>
          <a:xfrm>
            <a:off x="143669" y="1239352"/>
            <a:ext cx="4572000" cy="28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1" name="Google Shape;881;p22"/>
          <p:cNvSpPr txBox="1"/>
          <p:nvPr/>
        </p:nvSpPr>
        <p:spPr>
          <a:xfrm>
            <a:off x="143669" y="3249782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2" name="Google Shape;882;p22"/>
          <p:cNvSpPr txBox="1"/>
          <p:nvPr/>
        </p:nvSpPr>
        <p:spPr>
          <a:xfrm>
            <a:off x="2230960" y="3975099"/>
            <a:ext cx="2484707" cy="21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Hide the message at the beginning.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3" name="Google Shape;883;p22"/>
          <p:cNvSpPr/>
          <p:nvPr/>
        </p:nvSpPr>
        <p:spPr>
          <a:xfrm>
            <a:off x="1708061" y="4060630"/>
            <a:ext cx="502919" cy="0"/>
          </a:xfrm>
          <a:custGeom>
            <a:avLst/>
            <a:gdLst/>
            <a:ahLst/>
            <a:cxnLst/>
            <a:rect l="l" t="t" r="r" b="b"/>
            <a:pathLst>
              <a:path w="502919" h="120000" extrusionOk="0">
                <a:moveTo>
                  <a:pt x="502767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4" name="Google Shape;884;p22"/>
          <p:cNvSpPr/>
          <p:nvPr/>
        </p:nvSpPr>
        <p:spPr>
          <a:xfrm>
            <a:off x="733309" y="3663858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5" name="Google Shape;885;p22"/>
          <p:cNvSpPr/>
          <p:nvPr/>
        </p:nvSpPr>
        <p:spPr>
          <a:xfrm>
            <a:off x="733308" y="3781221"/>
            <a:ext cx="484068" cy="1595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6" name="Google Shape;886;p22"/>
          <p:cNvSpPr/>
          <p:nvPr/>
        </p:nvSpPr>
        <p:spPr>
          <a:xfrm>
            <a:off x="733309" y="3663858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7" name="Google Shape;887;p22"/>
          <p:cNvSpPr txBox="1"/>
          <p:nvPr/>
        </p:nvSpPr>
        <p:spPr>
          <a:xfrm>
            <a:off x="755553" y="3965893"/>
            <a:ext cx="440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8" name="Google Shape;888;p22"/>
          <p:cNvSpPr txBox="1"/>
          <p:nvPr/>
        </p:nvSpPr>
        <p:spPr>
          <a:xfrm>
            <a:off x="883160" y="2636908"/>
            <a:ext cx="11176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9" name="Google Shape;889;p22"/>
          <p:cNvSpPr/>
          <p:nvPr/>
        </p:nvSpPr>
        <p:spPr>
          <a:xfrm>
            <a:off x="880270" y="1547736"/>
            <a:ext cx="705801" cy="10502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0" name="Google Shape;890;p22"/>
          <p:cNvSpPr/>
          <p:nvPr/>
        </p:nvSpPr>
        <p:spPr>
          <a:xfrm>
            <a:off x="1494407" y="2045866"/>
            <a:ext cx="102565" cy="11433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2" name="Google Shape;892;p22"/>
          <p:cNvSpPr/>
          <p:nvPr/>
        </p:nvSpPr>
        <p:spPr>
          <a:xfrm>
            <a:off x="1724820" y="4866977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3" name="Google Shape;893;p22"/>
          <p:cNvSpPr txBox="1"/>
          <p:nvPr/>
        </p:nvSpPr>
        <p:spPr>
          <a:xfrm>
            <a:off x="1895619" y="4801162"/>
            <a:ext cx="13905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the message.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628;p18">
            <a:extLst>
              <a:ext uri="{FF2B5EF4-FFF2-40B4-BE49-F238E27FC236}">
                <a16:creationId xmlns:a16="http://schemas.microsoft.com/office/drawing/2014/main" id="{E251481F-9357-544D-9AF1-BE2005B0C83B}"/>
              </a:ext>
            </a:extLst>
          </p:cNvPr>
          <p:cNvSpPr txBox="1"/>
          <p:nvPr/>
        </p:nvSpPr>
        <p:spPr>
          <a:xfrm>
            <a:off x="3294259" y="4470650"/>
            <a:ext cx="1283603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for the next level.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892;p22">
            <a:extLst>
              <a:ext uri="{FF2B5EF4-FFF2-40B4-BE49-F238E27FC236}">
                <a16:creationId xmlns:a16="http://schemas.microsoft.com/office/drawing/2014/main" id="{1B4A6391-0205-914D-83D3-C949D32B61A0}"/>
              </a:ext>
            </a:extLst>
          </p:cNvPr>
          <p:cNvSpPr/>
          <p:nvPr/>
        </p:nvSpPr>
        <p:spPr>
          <a:xfrm>
            <a:off x="3044040" y="4629763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628;p18">
            <a:extLst>
              <a:ext uri="{FF2B5EF4-FFF2-40B4-BE49-F238E27FC236}">
                <a16:creationId xmlns:a16="http://schemas.microsoft.com/office/drawing/2014/main" id="{0BCFBD9D-5368-1E4F-96DB-E0310D5D218B}"/>
              </a:ext>
            </a:extLst>
          </p:cNvPr>
          <p:cNvSpPr txBox="1"/>
          <p:nvPr/>
        </p:nvSpPr>
        <p:spPr>
          <a:xfrm>
            <a:off x="143670" y="5720798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algn="ctr">
              <a:lnSpc>
                <a:spcPct val="111100"/>
              </a:lnSpc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" name="Google Shape;880;p22">
            <a:extLst>
              <a:ext uri="{FF2B5EF4-FFF2-40B4-BE49-F238E27FC236}">
                <a16:creationId xmlns:a16="http://schemas.microsoft.com/office/drawing/2014/main" id="{764F30D1-7A35-4ED7-B1D4-1BD9902F624B}"/>
              </a:ext>
            </a:extLst>
          </p:cNvPr>
          <p:cNvSpPr txBox="1"/>
          <p:nvPr/>
        </p:nvSpPr>
        <p:spPr>
          <a:xfrm>
            <a:off x="2604929" y="1574337"/>
            <a:ext cx="1458732" cy="46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  <a:spcBef>
                <a:spcPts val="74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“Level Up!”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0" y="5962584"/>
            <a:ext cx="4859338" cy="835835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7" name="Google Shape;127;p8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8" name="Google Shape;128;p8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9" name="Google Shape;129;p8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0" name="Google Shape;130;p8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1" name="Google Shape;131;p8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2" name="Google Shape;132;p8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3" name="Google Shape;133;p8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4" name="Google Shape;134;p8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5" name="Google Shape;135;p8"/>
          <p:cNvSpPr/>
          <p:nvPr/>
        </p:nvSpPr>
        <p:spPr>
          <a:xfrm>
            <a:off x="0" y="79637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1199826" y="1142727"/>
            <a:ext cx="24596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137" name="Google Shape;137;p8"/>
          <p:cNvSpPr txBox="1"/>
          <p:nvPr/>
        </p:nvSpPr>
        <p:spPr>
          <a:xfrm>
            <a:off x="1205620" y="2017566"/>
            <a:ext cx="2847000" cy="30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600" dirty="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these cards in this order:</a:t>
            </a:r>
            <a:endParaRPr sz="16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spcBef>
                <a:spcPts val="30"/>
              </a:spcBef>
            </a:pPr>
            <a:endParaRPr sz="16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0510" indent="-257809"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Left and Right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Up and Down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Chase a Star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Sound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Level Up!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Victory Message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2082164" y="6091697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9" name="Google Shape;139;p8"/>
          <p:cNvSpPr txBox="1"/>
          <p:nvPr/>
        </p:nvSpPr>
        <p:spPr>
          <a:xfrm>
            <a:off x="600870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3449578" y="6126498"/>
            <a:ext cx="1147194" cy="19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5" name="Google Shape;155;p9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6" name="Google Shape;156;p9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7" name="Google Shape;157;p9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9" name="Google Shape;159;p9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0" name="Google Shape;160;p9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1" name="Google Shape;161;p9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2" name="Google Shape;162;p9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3" name="Google Shape;163;p9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4" name="Google Shape;164;p9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5" name="Google Shape;165;p9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6" name="Google Shape;166;p9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7" name="Google Shape;167;p9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8" name="Google Shape;168;p9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9" name="Google Shape;169;p9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0" name="Google Shape;170;p9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1" name="Google Shape;171;p9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2" name="Google Shape;172;p9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143670" y="593702"/>
            <a:ext cx="4571999" cy="6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Move Left and Right</a:t>
            </a:r>
            <a:endParaRPr sz="2400"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842170" y="1467548"/>
            <a:ext cx="3175678" cy="38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left and right.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293020" y="2068029"/>
            <a:ext cx="2273287" cy="171449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6" name="Google Shape;176;p9"/>
          <p:cNvSpPr/>
          <p:nvPr/>
        </p:nvSpPr>
        <p:spPr>
          <a:xfrm>
            <a:off x="1293019" y="2068029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7" name="Google Shape;177;p9"/>
          <p:cNvSpPr/>
          <p:nvPr/>
        </p:nvSpPr>
        <p:spPr>
          <a:xfrm>
            <a:off x="981863" y="4702292"/>
            <a:ext cx="204584" cy="22191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8" name="Google Shape;178;p9"/>
          <p:cNvSpPr/>
          <p:nvPr/>
        </p:nvSpPr>
        <p:spPr>
          <a:xfrm>
            <a:off x="981862" y="2832852"/>
            <a:ext cx="204584" cy="2219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9" name="Google Shape;179;p9"/>
          <p:cNvSpPr txBox="1"/>
          <p:nvPr/>
        </p:nvSpPr>
        <p:spPr>
          <a:xfrm>
            <a:off x="842169" y="6091697"/>
            <a:ext cx="1336230" cy="21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1" name="Google Shape;181;p9"/>
          <p:cNvSpPr/>
          <p:nvPr/>
        </p:nvSpPr>
        <p:spPr>
          <a:xfrm>
            <a:off x="1293020" y="3958555"/>
            <a:ext cx="2273287" cy="17075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2" name="Google Shape;182;p9"/>
          <p:cNvSpPr/>
          <p:nvPr/>
        </p:nvSpPr>
        <p:spPr>
          <a:xfrm>
            <a:off x="1293019" y="3958551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" name="Tekstvak 58">
            <a:extLst>
              <a:ext uri="{FF2B5EF4-FFF2-40B4-BE49-F238E27FC236}">
                <a16:creationId xmlns:a16="http://schemas.microsoft.com/office/drawing/2014/main" id="{9B2058D5-FAD3-40F4-8C6A-F2F056926860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C068AB"/>
                </a:solidFill>
              </a:rPr>
              <a:t>yyyymmdd</a:t>
            </a:r>
            <a:endParaRPr lang="en-US" sz="600" dirty="0">
              <a:solidFill>
                <a:srgbClr val="C068A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0" y="1128712"/>
            <a:ext cx="4859338" cy="1358900"/>
          </a:xfrm>
          <a:custGeom>
            <a:avLst/>
            <a:gdLst/>
            <a:ahLst/>
            <a:cxnLst/>
            <a:rect l="l" t="t" r="r" b="b"/>
            <a:pathLst>
              <a:path w="4572000" h="1358900" extrusionOk="0">
                <a:moveTo>
                  <a:pt x="0" y="1358900"/>
                </a:moveTo>
                <a:lnTo>
                  <a:pt x="4572000" y="1358900"/>
                </a:lnTo>
                <a:lnTo>
                  <a:pt x="45720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0" y="2487613"/>
            <a:ext cx="4859338" cy="1863725"/>
          </a:xfrm>
          <a:custGeom>
            <a:avLst/>
            <a:gdLst/>
            <a:ahLst/>
            <a:cxnLst/>
            <a:rect l="l" t="t" r="r" b="b"/>
            <a:pathLst>
              <a:path w="4572000" h="1863725" extrusionOk="0">
                <a:moveTo>
                  <a:pt x="0" y="1863305"/>
                </a:moveTo>
                <a:lnTo>
                  <a:pt x="4572000" y="1863305"/>
                </a:lnTo>
                <a:lnTo>
                  <a:pt x="4572000" y="0"/>
                </a:lnTo>
                <a:lnTo>
                  <a:pt x="0" y="0"/>
                </a:lnTo>
                <a:lnTo>
                  <a:pt x="0" y="186330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0"/>
          <p:cNvSpPr/>
          <p:nvPr/>
        </p:nvSpPr>
        <p:spPr>
          <a:xfrm>
            <a:off x="0" y="24749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2" name="Google Shape;192;p10"/>
          <p:cNvSpPr/>
          <p:nvPr/>
        </p:nvSpPr>
        <p:spPr>
          <a:xfrm>
            <a:off x="2448083" y="1530626"/>
            <a:ext cx="0" cy="800100"/>
          </a:xfrm>
          <a:custGeom>
            <a:avLst/>
            <a:gdLst/>
            <a:ahLst/>
            <a:cxnLst/>
            <a:rect l="l" t="t" r="r" b="b"/>
            <a:pathLst>
              <a:path w="120000" h="800100" extrusionOk="0">
                <a:moveTo>
                  <a:pt x="0" y="0"/>
                </a:moveTo>
                <a:lnTo>
                  <a:pt x="0" y="799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0" y="4350918"/>
            <a:ext cx="4859338" cy="717550"/>
          </a:xfrm>
          <a:custGeom>
            <a:avLst/>
            <a:gdLst/>
            <a:ahLst/>
            <a:cxnLst/>
            <a:rect l="l" t="t" r="r" b="b"/>
            <a:pathLst>
              <a:path w="4572000" h="717550" extrusionOk="0">
                <a:moveTo>
                  <a:pt x="0" y="716927"/>
                </a:moveTo>
                <a:lnTo>
                  <a:pt x="4572000" y="716927"/>
                </a:lnTo>
                <a:lnTo>
                  <a:pt x="4572000" y="0"/>
                </a:lnTo>
                <a:lnTo>
                  <a:pt x="0" y="0"/>
                </a:lnTo>
                <a:lnTo>
                  <a:pt x="0" y="71692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0" y="433821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3467878" y="4658810"/>
            <a:ext cx="204584" cy="2219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213797" y="4658810"/>
            <a:ext cx="204584" cy="221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7" name="Google Shape;197;p10"/>
          <p:cNvSpPr/>
          <p:nvPr/>
        </p:nvSpPr>
        <p:spPr>
          <a:xfrm>
            <a:off x="0" y="5092122"/>
            <a:ext cx="4859338" cy="1711903"/>
          </a:xfrm>
          <a:custGeom>
            <a:avLst/>
            <a:gdLst/>
            <a:ahLst/>
            <a:cxnLst/>
            <a:rect l="l" t="t" r="r" b="b"/>
            <a:pathLst>
              <a:path w="4572000" h="1534795" extrusionOk="0">
                <a:moveTo>
                  <a:pt x="0" y="1534566"/>
                </a:moveTo>
                <a:lnTo>
                  <a:pt x="4572000" y="1534566"/>
                </a:lnTo>
                <a:lnTo>
                  <a:pt x="4572000" y="0"/>
                </a:lnTo>
                <a:lnTo>
                  <a:pt x="0" y="0"/>
                </a:lnTo>
                <a:lnTo>
                  <a:pt x="0" y="153456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8" name="Google Shape;198;p10"/>
          <p:cNvSpPr/>
          <p:nvPr/>
        </p:nvSpPr>
        <p:spPr>
          <a:xfrm>
            <a:off x="0" y="505513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9" name="Google Shape;199;p10"/>
          <p:cNvSpPr txBox="1"/>
          <p:nvPr/>
        </p:nvSpPr>
        <p:spPr>
          <a:xfrm>
            <a:off x="605333" y="5580805"/>
            <a:ext cx="137482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negative number to move to the left.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3161847" y="5581003"/>
            <a:ext cx="133474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positive number to move to the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3" name="Google Shape;203;p10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4" name="Google Shape;204;p10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5" name="Google Shape;205;p10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6" name="Google Shape;206;p10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7" name="Google Shape;207;p10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2" name="Google Shape;222;p10"/>
          <p:cNvSpPr txBox="1"/>
          <p:nvPr/>
        </p:nvSpPr>
        <p:spPr>
          <a:xfrm>
            <a:off x="158933" y="2596219"/>
            <a:ext cx="455672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359569" y="410215"/>
            <a:ext cx="4356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7708"/>
              </a:lnSpc>
            </a:pPr>
            <a:r>
              <a:rPr lang="en-US" sz="2400" dirty="0"/>
              <a:t>Move Left and Right</a:t>
            </a:r>
            <a:endParaRPr sz="2400" dirty="0"/>
          </a:p>
          <a:p>
            <a:pPr marL="12700">
              <a:lnSpc>
                <a:spcPct val="114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143669" y="1237319"/>
            <a:ext cx="4571989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488917" y="2925419"/>
            <a:ext cx="1322463" cy="60159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6" name="Google Shape;226;p10"/>
          <p:cNvSpPr/>
          <p:nvPr/>
        </p:nvSpPr>
        <p:spPr>
          <a:xfrm>
            <a:off x="1488917" y="3594963"/>
            <a:ext cx="1322463" cy="62417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7" name="Google Shape;227;p10"/>
          <p:cNvSpPr/>
          <p:nvPr/>
        </p:nvSpPr>
        <p:spPr>
          <a:xfrm>
            <a:off x="2232007" y="2939943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5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8" name="Google Shape;228;p10"/>
          <p:cNvSpPr/>
          <p:nvPr/>
        </p:nvSpPr>
        <p:spPr>
          <a:xfrm>
            <a:off x="2217742" y="3617669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4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9" name="Google Shape;229;p10"/>
          <p:cNvSpPr txBox="1"/>
          <p:nvPr/>
        </p:nvSpPr>
        <p:spPr>
          <a:xfrm>
            <a:off x="2615120" y="2095297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1504988" y="15573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3" name="Google Shape;233;p10"/>
          <p:cNvSpPr/>
          <p:nvPr/>
        </p:nvSpPr>
        <p:spPr>
          <a:xfrm>
            <a:off x="1504995" y="1565290"/>
            <a:ext cx="712469" cy="53682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4" name="Google Shape;234;p10"/>
          <p:cNvSpPr/>
          <p:nvPr/>
        </p:nvSpPr>
        <p:spPr>
          <a:xfrm>
            <a:off x="1504988" y="15573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5" name="Google Shape;235;p10"/>
          <p:cNvSpPr txBox="1"/>
          <p:nvPr/>
        </p:nvSpPr>
        <p:spPr>
          <a:xfrm>
            <a:off x="1702075" y="2105491"/>
            <a:ext cx="3314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Galaxy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656842" y="20837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3755548" y="1547812"/>
            <a:ext cx="731520" cy="73152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0" name="Google Shape;240;p10"/>
          <p:cNvSpPr txBox="1"/>
          <p:nvPr/>
        </p:nvSpPr>
        <p:spPr>
          <a:xfrm>
            <a:off x="3973572" y="2105491"/>
            <a:ext cx="2959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672108" y="3008312"/>
            <a:ext cx="503123" cy="51490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2" name="Google Shape;242;p10"/>
          <p:cNvSpPr txBox="1"/>
          <p:nvPr/>
        </p:nvSpPr>
        <p:spPr>
          <a:xfrm>
            <a:off x="810042" y="3389721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259489" y="4046444"/>
            <a:ext cx="541020" cy="0"/>
          </a:xfrm>
          <a:custGeom>
            <a:avLst/>
            <a:gdLst/>
            <a:ahLst/>
            <a:cxnLst/>
            <a:rect l="l" t="t" r="r" b="b"/>
            <a:pathLst>
              <a:path w="541019" h="120000" extrusionOk="0">
                <a:moveTo>
                  <a:pt x="0" y="0"/>
                </a:moveTo>
                <a:lnTo>
                  <a:pt x="540473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5" name="Google Shape;245;p10"/>
          <p:cNvSpPr/>
          <p:nvPr/>
        </p:nvSpPr>
        <p:spPr>
          <a:xfrm>
            <a:off x="2895922" y="6062303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287159" y="99182"/>
                </a:moveTo>
                <a:lnTo>
                  <a:pt x="15557" y="99182"/>
                </a:lnTo>
                <a:lnTo>
                  <a:pt x="202311" y="113546"/>
                </a:lnTo>
                <a:lnTo>
                  <a:pt x="202311" y="157640"/>
                </a:lnTo>
                <a:lnTo>
                  <a:pt x="204230" y="163938"/>
                </a:lnTo>
                <a:lnTo>
                  <a:pt x="208976" y="167808"/>
                </a:lnTo>
                <a:lnTo>
                  <a:pt x="215035" y="168547"/>
                </a:lnTo>
                <a:lnTo>
                  <a:pt x="220891" y="165451"/>
                </a:lnTo>
                <a:lnTo>
                  <a:pt x="287159" y="99182"/>
                </a:lnTo>
                <a:close/>
              </a:path>
              <a:path w="299085" h="168910" extrusionOk="0">
                <a:moveTo>
                  <a:pt x="15417" y="68524"/>
                </a:moveTo>
                <a:lnTo>
                  <a:pt x="6870" y="68524"/>
                </a:lnTo>
                <a:lnTo>
                  <a:pt x="0" y="75395"/>
                </a:lnTo>
                <a:lnTo>
                  <a:pt x="0" y="92350"/>
                </a:lnTo>
                <a:lnTo>
                  <a:pt x="6870" y="99220"/>
                </a:lnTo>
                <a:lnTo>
                  <a:pt x="15417" y="99220"/>
                </a:lnTo>
                <a:lnTo>
                  <a:pt x="287159" y="99182"/>
                </a:lnTo>
                <a:lnTo>
                  <a:pt x="298704" y="87638"/>
                </a:lnTo>
                <a:lnTo>
                  <a:pt x="298704" y="80907"/>
                </a:lnTo>
                <a:lnTo>
                  <a:pt x="286359" y="68562"/>
                </a:lnTo>
                <a:lnTo>
                  <a:pt x="15468" y="68562"/>
                </a:lnTo>
                <a:close/>
              </a:path>
              <a:path w="299085" h="168910" extrusionOk="0">
                <a:moveTo>
                  <a:pt x="215035" y="0"/>
                </a:moveTo>
                <a:lnTo>
                  <a:pt x="208976" y="741"/>
                </a:lnTo>
                <a:lnTo>
                  <a:pt x="204230" y="4612"/>
                </a:lnTo>
                <a:lnTo>
                  <a:pt x="202311" y="10904"/>
                </a:lnTo>
                <a:lnTo>
                  <a:pt x="202311" y="54199"/>
                </a:lnTo>
                <a:lnTo>
                  <a:pt x="15582" y="68524"/>
                </a:lnTo>
                <a:lnTo>
                  <a:pt x="286359" y="68562"/>
                </a:lnTo>
                <a:lnTo>
                  <a:pt x="220891" y="3094"/>
                </a:lnTo>
                <a:lnTo>
                  <a:pt x="215035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6" name="Google Shape;246;p10"/>
          <p:cNvSpPr/>
          <p:nvPr/>
        </p:nvSpPr>
        <p:spPr>
          <a:xfrm>
            <a:off x="1638683" y="6062305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83668" y="0"/>
                </a:moveTo>
                <a:lnTo>
                  <a:pt x="77812" y="3096"/>
                </a:lnTo>
                <a:lnTo>
                  <a:pt x="0" y="80909"/>
                </a:lnTo>
                <a:lnTo>
                  <a:pt x="0" y="87640"/>
                </a:lnTo>
                <a:lnTo>
                  <a:pt x="77812" y="165453"/>
                </a:lnTo>
                <a:lnTo>
                  <a:pt x="83668" y="168547"/>
                </a:lnTo>
                <a:lnTo>
                  <a:pt x="89727" y="167805"/>
                </a:lnTo>
                <a:lnTo>
                  <a:pt x="94473" y="163934"/>
                </a:lnTo>
                <a:lnTo>
                  <a:pt x="96393" y="157642"/>
                </a:lnTo>
                <a:lnTo>
                  <a:pt x="96393" y="114348"/>
                </a:lnTo>
                <a:lnTo>
                  <a:pt x="283121" y="100022"/>
                </a:lnTo>
                <a:lnTo>
                  <a:pt x="291871" y="99984"/>
                </a:lnTo>
                <a:lnTo>
                  <a:pt x="298704" y="93151"/>
                </a:lnTo>
                <a:lnTo>
                  <a:pt x="298704" y="76197"/>
                </a:lnTo>
                <a:lnTo>
                  <a:pt x="291871" y="69364"/>
                </a:lnTo>
                <a:lnTo>
                  <a:pt x="283146" y="69364"/>
                </a:lnTo>
                <a:lnTo>
                  <a:pt x="96393" y="55001"/>
                </a:lnTo>
                <a:lnTo>
                  <a:pt x="96393" y="10906"/>
                </a:lnTo>
                <a:lnTo>
                  <a:pt x="94473" y="4608"/>
                </a:lnTo>
                <a:lnTo>
                  <a:pt x="89727" y="738"/>
                </a:lnTo>
                <a:lnTo>
                  <a:pt x="83668" y="0"/>
                </a:lnTo>
                <a:close/>
              </a:path>
              <a:path w="299085" h="168910" extrusionOk="0">
                <a:moveTo>
                  <a:pt x="291871" y="99984"/>
                </a:moveTo>
                <a:lnTo>
                  <a:pt x="283235" y="99984"/>
                </a:lnTo>
                <a:lnTo>
                  <a:pt x="291833" y="100022"/>
                </a:lnTo>
                <a:close/>
              </a:path>
              <a:path w="299085" h="168910" extrusionOk="0">
                <a:moveTo>
                  <a:pt x="291833" y="69326"/>
                </a:moveTo>
                <a:lnTo>
                  <a:pt x="283286" y="69326"/>
                </a:lnTo>
                <a:lnTo>
                  <a:pt x="291871" y="6936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7" name="Google Shape;247;p10"/>
          <p:cNvSpPr/>
          <p:nvPr/>
        </p:nvSpPr>
        <p:spPr>
          <a:xfrm>
            <a:off x="2131579" y="5688985"/>
            <a:ext cx="570877" cy="613526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8" name="Google Shape;248;p10"/>
          <p:cNvSpPr/>
          <p:nvPr/>
        </p:nvSpPr>
        <p:spPr>
          <a:xfrm>
            <a:off x="3464742" y="5998622"/>
            <a:ext cx="779566" cy="31853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250" name="Google Shape;250;p10"/>
          <p:cNvSpPr/>
          <p:nvPr/>
        </p:nvSpPr>
        <p:spPr>
          <a:xfrm>
            <a:off x="599877" y="5997226"/>
            <a:ext cx="807507" cy="319929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1" name="Google Shape;251;p10"/>
          <p:cNvSpPr/>
          <p:nvPr/>
        </p:nvSpPr>
        <p:spPr>
          <a:xfrm>
            <a:off x="1191419" y="5946077"/>
            <a:ext cx="0" cy="139700"/>
          </a:xfrm>
          <a:custGeom>
            <a:avLst/>
            <a:gdLst/>
            <a:ahLst/>
            <a:cxnLst/>
            <a:rect l="l" t="t" r="r" b="b"/>
            <a:pathLst>
              <a:path w="120000" h="139700" extrusionOk="0">
                <a:moveTo>
                  <a:pt x="0" y="13969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2" name="Google Shape;252;p10"/>
          <p:cNvSpPr txBox="1"/>
          <p:nvPr/>
        </p:nvSpPr>
        <p:spPr>
          <a:xfrm>
            <a:off x="2744007" y="2880887"/>
            <a:ext cx="16527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636466"/>
                </a:solidFill>
              </a:rPr>
              <a:t>Choose</a:t>
            </a:r>
            <a:r>
              <a:rPr lang="en-US" sz="900" b="1" dirty="0">
                <a:solidFill>
                  <a:srgbClr val="636466"/>
                </a:solidFill>
              </a:rPr>
              <a:t> right arrow</a:t>
            </a:r>
            <a:r>
              <a:rPr lang="en-US" sz="900" dirty="0">
                <a:solidFill>
                  <a:srgbClr val="636466"/>
                </a:solidFill>
              </a:rPr>
              <a:t>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DF268-65D7-9842-9A4D-8C59C45A7009}"/>
              </a:ext>
            </a:extLst>
          </p:cNvPr>
          <p:cNvSpPr txBox="1"/>
          <p:nvPr/>
        </p:nvSpPr>
        <p:spPr>
          <a:xfrm>
            <a:off x="143669" y="5185807"/>
            <a:ext cx="457199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  <a:ea typeface="Roboto Medium" panose="02000000000000000000" pitchFamily="2" charset="0"/>
              </a:rPr>
              <a:t>TIP</a:t>
            </a:r>
            <a:endParaRPr lang="en-US" b="1" dirty="0">
              <a:solidFill>
                <a:srgbClr val="459FC7"/>
              </a:solidFill>
              <a:latin typeface="Montserrat Black" pitchFamily="2" charset="77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835A58-D0DA-FF44-A0DC-81E91DD486C2}"/>
              </a:ext>
            </a:extLst>
          </p:cNvPr>
          <p:cNvSpPr txBox="1"/>
          <p:nvPr/>
        </p:nvSpPr>
        <p:spPr>
          <a:xfrm>
            <a:off x="2744007" y="3484991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left arrow.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50F55-D6C2-8144-A75C-FA6BAA376847}"/>
              </a:ext>
            </a:extLst>
          </p:cNvPr>
          <p:cNvSpPr txBox="1"/>
          <p:nvPr/>
        </p:nvSpPr>
        <p:spPr>
          <a:xfrm>
            <a:off x="2744008" y="3946164"/>
            <a:ext cx="1971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minus sign to move left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06722-5EC4-2E4D-9807-44A4D785BD65}"/>
              </a:ext>
            </a:extLst>
          </p:cNvPr>
          <p:cNvSpPr txBox="1"/>
          <p:nvPr/>
        </p:nvSpPr>
        <p:spPr>
          <a:xfrm>
            <a:off x="143669" y="4448717"/>
            <a:ext cx="457198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72FB4D-25F2-8F45-B65B-1F044C8E97AF}"/>
              </a:ext>
            </a:extLst>
          </p:cNvPr>
          <p:cNvSpPr txBox="1"/>
          <p:nvPr/>
        </p:nvSpPr>
        <p:spPr>
          <a:xfrm>
            <a:off x="140757" y="4737097"/>
            <a:ext cx="4578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arrow keys.  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ACC82B7-FF56-417A-88BA-EF42FACD4496}"/>
              </a:ext>
            </a:extLst>
          </p:cNvPr>
          <p:cNvGrpSpPr/>
          <p:nvPr/>
        </p:nvGrpSpPr>
        <p:grpSpPr>
          <a:xfrm>
            <a:off x="2895441" y="1570827"/>
            <a:ext cx="412750" cy="412751"/>
            <a:chOff x="3362829" y="1452757"/>
            <a:chExt cx="412750" cy="412751"/>
          </a:xfrm>
        </p:grpSpPr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54E8E692-0000-49F8-B2B9-B852603BD6F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4">
              <a:extLst>
                <a:ext uri="{FF2B5EF4-FFF2-40B4-BE49-F238E27FC236}">
                  <a16:creationId xmlns:a16="http://schemas.microsoft.com/office/drawing/2014/main" id="{3D79E280-AD73-4208-B754-3D4954F4DF8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1F002D2-65C9-4F93-91E2-1DECEF39525B}"/>
              </a:ext>
            </a:extLst>
          </p:cNvPr>
          <p:cNvGrpSpPr/>
          <p:nvPr/>
        </p:nvGrpSpPr>
        <p:grpSpPr>
          <a:xfrm>
            <a:off x="720281" y="1571986"/>
            <a:ext cx="418434" cy="412750"/>
            <a:chOff x="1082678" y="1476917"/>
            <a:chExt cx="418434" cy="412750"/>
          </a:xfrm>
        </p:grpSpPr>
        <p:sp>
          <p:nvSpPr>
            <p:cNvPr id="77" name="object 26">
              <a:extLst>
                <a:ext uri="{FF2B5EF4-FFF2-40B4-BE49-F238E27FC236}">
                  <a16:creationId xmlns:a16="http://schemas.microsoft.com/office/drawing/2014/main" id="{CD7FE506-2476-4169-890B-1818487A7593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7">
              <a:extLst>
                <a:ext uri="{FF2B5EF4-FFF2-40B4-BE49-F238E27FC236}">
                  <a16:creationId xmlns:a16="http://schemas.microsoft.com/office/drawing/2014/main" id="{6E44A5FE-5F08-4E7F-A903-4597396332B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8" name="Google Shape;258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9" name="Google Shape;259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5" name="Google Shape;265;p11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6" name="Google Shape;266;p11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7" name="Google Shape;267;p11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8" name="Google Shape;268;p11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9" name="Google Shape;269;p11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0" name="Google Shape;270;p11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1" name="Google Shape;271;p11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2" name="Google Shape;272;p11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3" name="Google Shape;273;p11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4" name="Google Shape;274;p11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5" name="Google Shape;275;p11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6" name="Google Shape;276;p11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7" name="Google Shape;277;p11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8" name="Google Shape;278;p11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9" name="Google Shape;279;p11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0" name="Google Shape;280;p11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1" name="Google Shape;281;p11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2" name="Google Shape;282;p11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3" name="Google Shape;283;p11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4" name="Google Shape;284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5" name="Google Shape;285;p11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7" name="Google Shape;287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8" name="Google Shape;288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9" name="Google Shape;289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0" name="Google Shape;290;p11"/>
          <p:cNvSpPr txBox="1">
            <a:spLocks noGrp="1"/>
          </p:cNvSpPr>
          <p:nvPr>
            <p:ph type="title"/>
          </p:nvPr>
        </p:nvSpPr>
        <p:spPr>
          <a:xfrm>
            <a:off x="143669" y="522205"/>
            <a:ext cx="4572000" cy="7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291" name="Google Shape;291;p11"/>
          <p:cNvSpPr txBox="1"/>
          <p:nvPr/>
        </p:nvSpPr>
        <p:spPr>
          <a:xfrm>
            <a:off x="842169" y="1465262"/>
            <a:ext cx="3175678" cy="48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293020" y="2066227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3" name="Google Shape;293;p11"/>
          <p:cNvSpPr/>
          <p:nvPr/>
        </p:nvSpPr>
        <p:spPr>
          <a:xfrm>
            <a:off x="1293019" y="20662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4" name="Google Shape;294;p11"/>
          <p:cNvSpPr/>
          <p:nvPr/>
        </p:nvSpPr>
        <p:spPr>
          <a:xfrm>
            <a:off x="981862" y="2830784"/>
            <a:ext cx="204584" cy="2219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5" name="Google Shape;295;p11"/>
          <p:cNvSpPr/>
          <p:nvPr/>
        </p:nvSpPr>
        <p:spPr>
          <a:xfrm>
            <a:off x="981862" y="4702292"/>
            <a:ext cx="204584" cy="22191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6" name="Google Shape;296;p11"/>
          <p:cNvSpPr txBox="1"/>
          <p:nvPr/>
        </p:nvSpPr>
        <p:spPr>
          <a:xfrm>
            <a:off x="842170" y="6129337"/>
            <a:ext cx="1370469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8" name="Google Shape;298;p11"/>
          <p:cNvSpPr/>
          <p:nvPr/>
        </p:nvSpPr>
        <p:spPr>
          <a:xfrm>
            <a:off x="1293020" y="3949144"/>
            <a:ext cx="2273287" cy="171449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9" name="Google Shape;299;p11"/>
          <p:cNvSpPr/>
          <p:nvPr/>
        </p:nvSpPr>
        <p:spPr>
          <a:xfrm>
            <a:off x="1293019" y="394914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" name="Tekstvak 58">
            <a:extLst>
              <a:ext uri="{FF2B5EF4-FFF2-40B4-BE49-F238E27FC236}">
                <a16:creationId xmlns:a16="http://schemas.microsoft.com/office/drawing/2014/main" id="{12BE3D2F-AC58-4A1A-A0CD-07D48CE3798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C068AB"/>
                </a:solidFill>
              </a:rPr>
              <a:t>yyyymmdd</a:t>
            </a:r>
            <a:endParaRPr lang="en-US" sz="600" dirty="0">
              <a:solidFill>
                <a:srgbClr val="C068A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/>
          <p:nvPr/>
        </p:nvSpPr>
        <p:spPr>
          <a:xfrm>
            <a:off x="0" y="-9072"/>
            <a:ext cx="4859338" cy="1137784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5" name="Google Shape;305;p12"/>
          <p:cNvSpPr/>
          <p:nvPr/>
        </p:nvSpPr>
        <p:spPr>
          <a:xfrm>
            <a:off x="0" y="1128713"/>
            <a:ext cx="4859338" cy="1335405"/>
          </a:xfrm>
          <a:custGeom>
            <a:avLst/>
            <a:gdLst/>
            <a:ahLst/>
            <a:cxnLst/>
            <a:rect l="l" t="t" r="r" b="b"/>
            <a:pathLst>
              <a:path w="4572000" h="1335405" extrusionOk="0">
                <a:moveTo>
                  <a:pt x="0" y="1335036"/>
                </a:moveTo>
                <a:lnTo>
                  <a:pt x="4572000" y="1335036"/>
                </a:lnTo>
                <a:lnTo>
                  <a:pt x="4572000" y="0"/>
                </a:lnTo>
                <a:lnTo>
                  <a:pt x="0" y="0"/>
                </a:lnTo>
                <a:lnTo>
                  <a:pt x="0" y="133503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0" y="2463748"/>
            <a:ext cx="4859338" cy="1988820"/>
          </a:xfrm>
          <a:custGeom>
            <a:avLst/>
            <a:gdLst/>
            <a:ahLst/>
            <a:cxnLst/>
            <a:rect l="l" t="t" r="r" b="b"/>
            <a:pathLst>
              <a:path w="4572000" h="1988820" extrusionOk="0">
                <a:moveTo>
                  <a:pt x="0" y="1988769"/>
                </a:moveTo>
                <a:lnTo>
                  <a:pt x="4572000" y="1988769"/>
                </a:lnTo>
                <a:lnTo>
                  <a:pt x="4572000" y="0"/>
                </a:lnTo>
                <a:lnTo>
                  <a:pt x="0" y="0"/>
                </a:lnTo>
                <a:lnTo>
                  <a:pt x="0" y="198876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0" y="245104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9" name="Google Shape;309;p12"/>
          <p:cNvSpPr/>
          <p:nvPr/>
        </p:nvSpPr>
        <p:spPr>
          <a:xfrm>
            <a:off x="1492562" y="2903538"/>
            <a:ext cx="1322463" cy="6307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0" name="Google Shape;310;p12"/>
          <p:cNvSpPr/>
          <p:nvPr/>
        </p:nvSpPr>
        <p:spPr>
          <a:xfrm>
            <a:off x="1492818" y="3708121"/>
            <a:ext cx="1444290" cy="6382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1" name="Google Shape;311;p12"/>
          <p:cNvSpPr/>
          <p:nvPr/>
        </p:nvSpPr>
        <p:spPr>
          <a:xfrm>
            <a:off x="0" y="5107381"/>
            <a:ext cx="4859338" cy="1696644"/>
          </a:xfrm>
          <a:custGeom>
            <a:avLst/>
            <a:gdLst/>
            <a:ahLst/>
            <a:cxnLst/>
            <a:rect l="l" t="t" r="r" b="b"/>
            <a:pathLst>
              <a:path w="4572000" h="1495425" extrusionOk="0">
                <a:moveTo>
                  <a:pt x="0" y="1495031"/>
                </a:moveTo>
                <a:lnTo>
                  <a:pt x="4572000" y="1495031"/>
                </a:lnTo>
                <a:lnTo>
                  <a:pt x="4572000" y="0"/>
                </a:lnTo>
                <a:lnTo>
                  <a:pt x="0" y="0"/>
                </a:lnTo>
                <a:lnTo>
                  <a:pt x="0" y="1495031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2" name="Google Shape;312;p12"/>
          <p:cNvSpPr/>
          <p:nvPr/>
        </p:nvSpPr>
        <p:spPr>
          <a:xfrm>
            <a:off x="1023197" y="5722038"/>
            <a:ext cx="168547" cy="195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3" name="Google Shape;313;p12"/>
          <p:cNvSpPr/>
          <p:nvPr/>
        </p:nvSpPr>
        <p:spPr>
          <a:xfrm>
            <a:off x="1023200" y="6110361"/>
            <a:ext cx="168547" cy="1958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396454" y="5712136"/>
            <a:ext cx="542112" cy="5821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274121" y="6053883"/>
            <a:ext cx="806110" cy="3199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274121" y="5657506"/>
            <a:ext cx="778168" cy="318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0" y="4452518"/>
            <a:ext cx="4859338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4862"/>
                </a:moveTo>
                <a:lnTo>
                  <a:pt x="4572000" y="654862"/>
                </a:lnTo>
                <a:lnTo>
                  <a:pt x="4572000" y="0"/>
                </a:lnTo>
                <a:lnTo>
                  <a:pt x="0" y="0"/>
                </a:lnTo>
                <a:lnTo>
                  <a:pt x="0" y="65486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0" y="509468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0" y="443981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1" name="Google Shape;331;p12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2" name="Google Shape;332;p12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6" name="Google Shape;336;p12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7" name="Google Shape;337;p12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8" name="Google Shape;338;p12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9" name="Google Shape;339;p12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0" name="Google Shape;340;p12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1" name="Google Shape;341;p12"/>
          <p:cNvSpPr txBox="1"/>
          <p:nvPr/>
        </p:nvSpPr>
        <p:spPr>
          <a:xfrm>
            <a:off x="359570" y="8334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359569" y="479129"/>
            <a:ext cx="4356100" cy="4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43669" y="1237319"/>
            <a:ext cx="458703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2024601" y="1561093"/>
            <a:ext cx="799694" cy="752491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5" name="Google Shape;345;p12"/>
          <p:cNvSpPr/>
          <p:nvPr/>
        </p:nvSpPr>
        <p:spPr>
          <a:xfrm>
            <a:off x="2024601" y="1561092"/>
            <a:ext cx="800100" cy="753110"/>
          </a:xfrm>
          <a:custGeom>
            <a:avLst/>
            <a:gdLst/>
            <a:ahLst/>
            <a:cxnLst/>
            <a:rect l="l" t="t" r="r" b="b"/>
            <a:pathLst>
              <a:path w="800100" h="7531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76287"/>
                </a:lnTo>
                <a:lnTo>
                  <a:pt x="1190" y="720340"/>
                </a:lnTo>
                <a:lnTo>
                  <a:pt x="9525" y="742962"/>
                </a:lnTo>
                <a:lnTo>
                  <a:pt x="32146" y="751297"/>
                </a:lnTo>
                <a:lnTo>
                  <a:pt x="76200" y="752487"/>
                </a:lnTo>
                <a:lnTo>
                  <a:pt x="723493" y="752487"/>
                </a:lnTo>
                <a:lnTo>
                  <a:pt x="767546" y="751297"/>
                </a:lnTo>
                <a:lnTo>
                  <a:pt x="790168" y="742962"/>
                </a:lnTo>
                <a:lnTo>
                  <a:pt x="798502" y="720340"/>
                </a:lnTo>
                <a:lnTo>
                  <a:pt x="799693" y="676287"/>
                </a:lnTo>
                <a:lnTo>
                  <a:pt x="799693" y="76200"/>
                </a:lnTo>
                <a:lnTo>
                  <a:pt x="798502" y="32146"/>
                </a:lnTo>
                <a:lnTo>
                  <a:pt x="790168" y="9525"/>
                </a:lnTo>
                <a:lnTo>
                  <a:pt x="767546" y="1190"/>
                </a:lnTo>
                <a:lnTo>
                  <a:pt x="72349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6" name="Google Shape;346;p12"/>
          <p:cNvSpPr/>
          <p:nvPr/>
        </p:nvSpPr>
        <p:spPr>
          <a:xfrm>
            <a:off x="2213791" y="2919327"/>
            <a:ext cx="1021715" cy="160655"/>
          </a:xfrm>
          <a:custGeom>
            <a:avLst/>
            <a:gdLst/>
            <a:ahLst/>
            <a:cxnLst/>
            <a:rect l="l" t="t" r="r" b="b"/>
            <a:pathLst>
              <a:path w="1021714" h="160655" extrusionOk="0">
                <a:moveTo>
                  <a:pt x="0" y="160413"/>
                </a:moveTo>
                <a:lnTo>
                  <a:pt x="116763" y="0"/>
                </a:lnTo>
                <a:lnTo>
                  <a:pt x="1021638" y="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7" name="Google Shape;347;p12"/>
          <p:cNvSpPr/>
          <p:nvPr/>
        </p:nvSpPr>
        <p:spPr>
          <a:xfrm>
            <a:off x="2250325" y="3698653"/>
            <a:ext cx="831215" cy="147955"/>
          </a:xfrm>
          <a:custGeom>
            <a:avLst/>
            <a:gdLst/>
            <a:ahLst/>
            <a:cxnLst/>
            <a:rect l="l" t="t" r="r" b="b"/>
            <a:pathLst>
              <a:path w="831214" h="147954" extrusionOk="0">
                <a:moveTo>
                  <a:pt x="0" y="147713"/>
                </a:moveTo>
                <a:lnTo>
                  <a:pt x="116763" y="0"/>
                </a:lnTo>
                <a:lnTo>
                  <a:pt x="831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8" name="Google Shape;348;p12"/>
          <p:cNvSpPr/>
          <p:nvPr/>
        </p:nvSpPr>
        <p:spPr>
          <a:xfrm>
            <a:off x="672108" y="2999127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9" name="Google Shape;349;p12"/>
          <p:cNvSpPr txBox="1"/>
          <p:nvPr/>
        </p:nvSpPr>
        <p:spPr>
          <a:xfrm>
            <a:off x="810042" y="338053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2372422" y="2049102"/>
            <a:ext cx="102552" cy="11432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2" name="Google Shape;352;p12"/>
          <p:cNvSpPr/>
          <p:nvPr/>
        </p:nvSpPr>
        <p:spPr>
          <a:xfrm>
            <a:off x="2239042" y="3357780"/>
            <a:ext cx="254000" cy="635"/>
          </a:xfrm>
          <a:custGeom>
            <a:avLst/>
            <a:gdLst/>
            <a:ahLst/>
            <a:cxnLst/>
            <a:rect l="l" t="t" r="r" b="b"/>
            <a:pathLst>
              <a:path w="254000" h="635" extrusionOk="0">
                <a:moveTo>
                  <a:pt x="0" y="571"/>
                </a:moveTo>
                <a:lnTo>
                  <a:pt x="2540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3" name="Google Shape;353;p12"/>
          <p:cNvSpPr/>
          <p:nvPr/>
        </p:nvSpPr>
        <p:spPr>
          <a:xfrm>
            <a:off x="2289842" y="4171150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120000" extrusionOk="0">
                <a:moveTo>
                  <a:pt x="0" y="0"/>
                </a:moveTo>
                <a:lnTo>
                  <a:pt x="2159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5" name="Google Shape;355;p12"/>
          <p:cNvSpPr/>
          <p:nvPr/>
        </p:nvSpPr>
        <p:spPr>
          <a:xfrm>
            <a:off x="2757988" y="4763693"/>
            <a:ext cx="204584" cy="22191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6" name="Google Shape;356;p12"/>
          <p:cNvSpPr/>
          <p:nvPr/>
        </p:nvSpPr>
        <p:spPr>
          <a:xfrm>
            <a:off x="3037388" y="4763691"/>
            <a:ext cx="204584" cy="22191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7" name="Google Shape;357;p12"/>
          <p:cNvSpPr/>
          <p:nvPr/>
        </p:nvSpPr>
        <p:spPr>
          <a:xfrm>
            <a:off x="2473102" y="2037766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120000" extrusionOk="0">
                <a:moveTo>
                  <a:pt x="0" y="0"/>
                </a:moveTo>
                <a:lnTo>
                  <a:pt x="39624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992CD-F40F-584D-92B8-69E43741E2FD}"/>
              </a:ext>
            </a:extLst>
          </p:cNvPr>
          <p:cNvSpPr txBox="1"/>
          <p:nvPr/>
        </p:nvSpPr>
        <p:spPr>
          <a:xfrm>
            <a:off x="3032576" y="3583052"/>
            <a:ext cx="1349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793E9-4C5F-5B46-9631-DC9FC2C1FD9A}"/>
              </a:ext>
            </a:extLst>
          </p:cNvPr>
          <p:cNvSpPr txBox="1"/>
          <p:nvPr/>
        </p:nvSpPr>
        <p:spPr>
          <a:xfrm>
            <a:off x="2476004" y="4065411"/>
            <a:ext cx="2036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down.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3E80F-39CC-1D43-B53B-F97B51E8C66A}"/>
              </a:ext>
            </a:extLst>
          </p:cNvPr>
          <p:cNvSpPr txBox="1"/>
          <p:nvPr/>
        </p:nvSpPr>
        <p:spPr>
          <a:xfrm>
            <a:off x="318228" y="5403552"/>
            <a:ext cx="41945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E7743-B012-2945-AFF5-4B3AE4E874D1}"/>
              </a:ext>
            </a:extLst>
          </p:cNvPr>
          <p:cNvSpPr txBox="1"/>
          <p:nvPr/>
        </p:nvSpPr>
        <p:spPr>
          <a:xfrm>
            <a:off x="2029686" y="5696880"/>
            <a:ext cx="2675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positive number to move up.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C887AE-136A-9A49-90C5-C326833D29F6}"/>
              </a:ext>
            </a:extLst>
          </p:cNvPr>
          <p:cNvSpPr txBox="1"/>
          <p:nvPr/>
        </p:nvSpPr>
        <p:spPr>
          <a:xfrm>
            <a:off x="143669" y="4478908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FC0C8-7744-4640-BEB8-B9F051A57254}"/>
              </a:ext>
            </a:extLst>
          </p:cNvPr>
          <p:cNvSpPr txBox="1"/>
          <p:nvPr/>
        </p:nvSpPr>
        <p:spPr>
          <a:xfrm>
            <a:off x="143670" y="5150028"/>
            <a:ext cx="4587031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solidFill>
                <a:srgbClr val="459FC7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BF121-45EF-1647-BDF9-D98A9200318C}"/>
              </a:ext>
            </a:extLst>
          </p:cNvPr>
          <p:cNvSpPr txBox="1"/>
          <p:nvPr/>
        </p:nvSpPr>
        <p:spPr>
          <a:xfrm>
            <a:off x="253024" y="4747407"/>
            <a:ext cx="250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keys.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C58405-D664-5E49-A295-4EE26ECEC3C9}"/>
              </a:ext>
            </a:extLst>
          </p:cNvPr>
          <p:cNvSpPr txBox="1"/>
          <p:nvPr/>
        </p:nvSpPr>
        <p:spPr>
          <a:xfrm>
            <a:off x="3203115" y="2805674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 arrow.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510C0E-DF17-EA41-84B9-34F6730A24F5}"/>
              </a:ext>
            </a:extLst>
          </p:cNvPr>
          <p:cNvSpPr txBox="1"/>
          <p:nvPr/>
        </p:nvSpPr>
        <p:spPr>
          <a:xfrm>
            <a:off x="2815025" y="1938026"/>
            <a:ext cx="1890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 to select it.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5C490-4786-5345-937B-C2B38133BE02}"/>
              </a:ext>
            </a:extLst>
          </p:cNvPr>
          <p:cNvSpPr txBox="1"/>
          <p:nvPr/>
        </p:nvSpPr>
        <p:spPr>
          <a:xfrm>
            <a:off x="2424607" y="3242230"/>
            <a:ext cx="2280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change y by 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block to move up.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6A3892-84D0-014E-B0BF-344DDB98E9A9}"/>
              </a:ext>
            </a:extLst>
          </p:cNvPr>
          <p:cNvSpPr txBox="1"/>
          <p:nvPr/>
        </p:nvSpPr>
        <p:spPr>
          <a:xfrm>
            <a:off x="143669" y="2521054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 pitchFamily="2" charset="77"/>
                <a:ea typeface="Roboto Medium" panose="02000000000000000000" pitchFamily="2" charset="0"/>
              </a:rPr>
              <a:t>ADD THIS CODE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20A57D-835B-6445-B5F2-7FDF3179AF59}"/>
              </a:ext>
            </a:extLst>
          </p:cNvPr>
          <p:cNvSpPr txBox="1"/>
          <p:nvPr/>
        </p:nvSpPr>
        <p:spPr>
          <a:xfrm>
            <a:off x="2029686" y="6128669"/>
            <a:ext cx="3238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negative number to move down.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3" name="Google Shape;363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4" name="Google Shape;364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6" name="Google Shape;366;p13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7" name="Google Shape;367;p1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8" name="Google Shape;368;p13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2" name="Google Shape;372;p13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3" name="Google Shape;373;p13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4" name="Google Shape;374;p13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5" name="Google Shape;375;p13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6" name="Google Shape;376;p13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7" name="Google Shape;377;p13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8" name="Google Shape;378;p13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9" name="Google Shape;379;p13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0" name="Google Shape;380;p13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1" name="Google Shape;381;p13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2" name="Google Shape;382;p13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3" name="Google Shape;383;p13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4" name="Google Shape;384;p13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5" name="Google Shape;385;p13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6" name="Google Shape;386;p13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7" name="Google Shape;387;p13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8" name="Google Shape;388;p13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9" name="Google Shape;389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0" name="Google Shape;390;p13"/>
          <p:cNvSpPr txBox="1"/>
          <p:nvPr/>
        </p:nvSpPr>
        <p:spPr>
          <a:xfrm>
            <a:off x="842169" y="6129337"/>
            <a:ext cx="1336230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2" name="Google Shape;392;p13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4" name="Google Shape;394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5" name="Google Shape;395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6" name="Google Shape;396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/>
          </p:nvPr>
        </p:nvSpPr>
        <p:spPr>
          <a:xfrm>
            <a:off x="143670" y="634727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398" name="Google Shape;398;p13"/>
          <p:cNvSpPr txBox="1"/>
          <p:nvPr/>
        </p:nvSpPr>
        <p:spPr>
          <a:xfrm>
            <a:off x="842169" y="1465263"/>
            <a:ext cx="3175678" cy="2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sprite to chase.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1293020" y="2053527"/>
            <a:ext cx="2273287" cy="17144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0" name="Google Shape;400;p13"/>
          <p:cNvSpPr/>
          <p:nvPr/>
        </p:nvSpPr>
        <p:spPr>
          <a:xfrm>
            <a:off x="1293019" y="20535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1" name="Google Shape;401;p13"/>
          <p:cNvSpPr/>
          <p:nvPr/>
        </p:nvSpPr>
        <p:spPr>
          <a:xfrm>
            <a:off x="1293020" y="3945965"/>
            <a:ext cx="2273287" cy="1714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2" name="Google Shape;402;p13"/>
          <p:cNvSpPr/>
          <p:nvPr/>
        </p:nvSpPr>
        <p:spPr>
          <a:xfrm>
            <a:off x="1293019" y="3945965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" name="Tekstvak 58">
            <a:extLst>
              <a:ext uri="{FF2B5EF4-FFF2-40B4-BE49-F238E27FC236}">
                <a16:creationId xmlns:a16="http://schemas.microsoft.com/office/drawing/2014/main" id="{E358A59C-7849-4408-B155-47F29B5D8DA8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C068AB"/>
                </a:solidFill>
              </a:rPr>
              <a:t>yyyymmdd</a:t>
            </a:r>
            <a:endParaRPr lang="en-US" sz="600" dirty="0">
              <a:solidFill>
                <a:srgbClr val="C068A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8" name="Google Shape;408;p14"/>
          <p:cNvSpPr/>
          <p:nvPr/>
        </p:nvSpPr>
        <p:spPr>
          <a:xfrm>
            <a:off x="0" y="1130744"/>
            <a:ext cx="4859338" cy="1817370"/>
          </a:xfrm>
          <a:custGeom>
            <a:avLst/>
            <a:gdLst/>
            <a:ahLst/>
            <a:cxnLst/>
            <a:rect l="l" t="t" r="r" b="b"/>
            <a:pathLst>
              <a:path w="4572000" h="1817370" extrusionOk="0">
                <a:moveTo>
                  <a:pt x="0" y="1817243"/>
                </a:moveTo>
                <a:lnTo>
                  <a:pt x="4572000" y="1817243"/>
                </a:lnTo>
                <a:lnTo>
                  <a:pt x="4572000" y="0"/>
                </a:lnTo>
                <a:lnTo>
                  <a:pt x="0" y="0"/>
                </a:lnTo>
                <a:lnTo>
                  <a:pt x="0" y="1817243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0" y="2947988"/>
            <a:ext cx="4859338" cy="2181225"/>
          </a:xfrm>
          <a:custGeom>
            <a:avLst/>
            <a:gdLst/>
            <a:ahLst/>
            <a:cxnLst/>
            <a:rect l="l" t="t" r="r" b="b"/>
            <a:pathLst>
              <a:path w="4572000" h="2181225" extrusionOk="0">
                <a:moveTo>
                  <a:pt x="0" y="2180653"/>
                </a:moveTo>
                <a:lnTo>
                  <a:pt x="4572000" y="2180653"/>
                </a:lnTo>
                <a:lnTo>
                  <a:pt x="4572000" y="0"/>
                </a:lnTo>
                <a:lnTo>
                  <a:pt x="0" y="0"/>
                </a:lnTo>
                <a:lnTo>
                  <a:pt x="0" y="218065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0" y="2935287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2" name="Google Shape;412;p14"/>
          <p:cNvSpPr/>
          <p:nvPr/>
        </p:nvSpPr>
        <p:spPr>
          <a:xfrm>
            <a:off x="0" y="5128641"/>
            <a:ext cx="4859338" cy="1675384"/>
          </a:xfrm>
          <a:custGeom>
            <a:avLst/>
            <a:gdLst/>
            <a:ahLst/>
            <a:cxnLst/>
            <a:rect l="l" t="t" r="r" b="b"/>
            <a:pathLst>
              <a:path w="4572000" h="1473835" extrusionOk="0">
                <a:moveTo>
                  <a:pt x="0" y="1473771"/>
                </a:moveTo>
                <a:lnTo>
                  <a:pt x="4572000" y="1473771"/>
                </a:lnTo>
                <a:lnTo>
                  <a:pt x="4572000" y="0"/>
                </a:lnTo>
                <a:lnTo>
                  <a:pt x="0" y="0"/>
                </a:lnTo>
                <a:lnTo>
                  <a:pt x="0" y="147377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3" name="Google Shape;413;p14"/>
          <p:cNvSpPr/>
          <p:nvPr/>
        </p:nvSpPr>
        <p:spPr>
          <a:xfrm>
            <a:off x="0" y="511594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4" name="Google Shape;414;p14"/>
          <p:cNvSpPr txBox="1"/>
          <p:nvPr/>
        </p:nvSpPr>
        <p:spPr>
          <a:xfrm>
            <a:off x="143669" y="5249951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2942757" y="5730305"/>
            <a:ext cx="1698103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143669" y="5730305"/>
            <a:ext cx="1817370" cy="16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2205834" y="5684265"/>
            <a:ext cx="488442" cy="26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8" name="Google Shape;418;p14"/>
          <p:cNvSpPr/>
          <p:nvPr/>
        </p:nvSpPr>
        <p:spPr>
          <a:xfrm>
            <a:off x="2205834" y="5684265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9" name="Google Shape;419;p14"/>
          <p:cNvSpPr/>
          <p:nvPr/>
        </p:nvSpPr>
        <p:spPr>
          <a:xfrm>
            <a:off x="2007703" y="581444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0" name="Google Shape;420;p14"/>
          <p:cNvSpPr/>
          <p:nvPr/>
        </p:nvSpPr>
        <p:spPr>
          <a:xfrm>
            <a:off x="2642703" y="581444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1" name="Google Shape;421;p14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2" name="Google Shape;422;p14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4" name="Google Shape;424;p14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5" name="Google Shape;425;p14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6" name="Google Shape;426;p14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7" name="Google Shape;427;p14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8" name="Google Shape;428;p14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9" name="Google Shape;429;p14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0" name="Google Shape;430;p14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1" name="Google Shape;431;p14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2" name="Google Shape;432;p14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3" name="Google Shape;433;p14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4" name="Google Shape;434;p14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5" name="Google Shape;435;p14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6" name="Google Shape;436;p14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7" name="Google Shape;437;p14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8" name="Google Shape;438;p14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9" name="Google Shape;439;p14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0" name="Google Shape;440;p14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1" name="Google Shape;441;p14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2" name="Google Shape;442;p14"/>
          <p:cNvSpPr txBox="1"/>
          <p:nvPr/>
        </p:nvSpPr>
        <p:spPr>
          <a:xfrm>
            <a:off x="359570" y="8334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143669" y="30661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4" name="Google Shape;444;p14"/>
          <p:cNvSpPr txBox="1">
            <a:spLocks noGrp="1"/>
          </p:cNvSpPr>
          <p:nvPr>
            <p:ph type="title"/>
          </p:nvPr>
        </p:nvSpPr>
        <p:spPr>
          <a:xfrm>
            <a:off x="359569" y="435607"/>
            <a:ext cx="43561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445" name="Google Shape;445;p14"/>
          <p:cNvSpPr txBox="1"/>
          <p:nvPr/>
        </p:nvSpPr>
        <p:spPr>
          <a:xfrm>
            <a:off x="143669" y="1239351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681633" y="364293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7" name="Google Shape;447;p14"/>
          <p:cNvSpPr/>
          <p:nvPr/>
        </p:nvSpPr>
        <p:spPr>
          <a:xfrm>
            <a:off x="681633" y="364293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8" name="Google Shape;448;p14"/>
          <p:cNvSpPr txBox="1"/>
          <p:nvPr/>
        </p:nvSpPr>
        <p:spPr>
          <a:xfrm>
            <a:off x="841649" y="4014820"/>
            <a:ext cx="1651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768586" y="3715257"/>
            <a:ext cx="302729" cy="2842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0" name="Google Shape;450;p14"/>
          <p:cNvSpPr txBox="1"/>
          <p:nvPr/>
        </p:nvSpPr>
        <p:spPr>
          <a:xfrm>
            <a:off x="1516546" y="2286951"/>
            <a:ext cx="95504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chase, like Star.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2625814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4" name="Google Shape;454;p14"/>
          <p:cNvSpPr/>
          <p:nvPr/>
        </p:nvSpPr>
        <p:spPr>
          <a:xfrm>
            <a:off x="2625814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5" name="Google Shape;455;p14"/>
          <p:cNvSpPr txBox="1"/>
          <p:nvPr/>
        </p:nvSpPr>
        <p:spPr>
          <a:xfrm>
            <a:off x="2871486" y="2308691"/>
            <a:ext cx="211454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2714835" y="1868716"/>
            <a:ext cx="535939" cy="42078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7" name="Google Shape;457;p14"/>
          <p:cNvSpPr/>
          <p:nvPr/>
        </p:nvSpPr>
        <p:spPr>
          <a:xfrm>
            <a:off x="1585551" y="3523932"/>
            <a:ext cx="2285999" cy="13000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8" name="Google Shape;458;p14"/>
          <p:cNvSpPr txBox="1"/>
          <p:nvPr/>
        </p:nvSpPr>
        <p:spPr>
          <a:xfrm>
            <a:off x="2792287" y="3859750"/>
            <a:ext cx="16681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(like 0.5) to make it glide faster.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2187328" y="4027166"/>
            <a:ext cx="577215" cy="332740"/>
          </a:xfrm>
          <a:custGeom>
            <a:avLst/>
            <a:gdLst/>
            <a:ahLst/>
            <a:cxnLst/>
            <a:rect l="l" t="t" r="r" b="b"/>
            <a:pathLst>
              <a:path w="577214" h="332739" extrusionOk="0">
                <a:moveTo>
                  <a:pt x="0" y="332727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8DA61F9-9E2E-4C1D-8A59-CE011FD6158E}"/>
              </a:ext>
            </a:extLst>
          </p:cNvPr>
          <p:cNvGrpSpPr/>
          <p:nvPr/>
        </p:nvGrpSpPr>
        <p:grpSpPr>
          <a:xfrm>
            <a:off x="1754664" y="1796248"/>
            <a:ext cx="412750" cy="412751"/>
            <a:chOff x="3362829" y="1452757"/>
            <a:chExt cx="412750" cy="412751"/>
          </a:xfrm>
        </p:grpSpPr>
        <p:sp>
          <p:nvSpPr>
            <p:cNvPr id="56" name="object 23">
              <a:extLst>
                <a:ext uri="{FF2B5EF4-FFF2-40B4-BE49-F238E27FC236}">
                  <a16:creationId xmlns:a16="http://schemas.microsoft.com/office/drawing/2014/main" id="{1E650D8D-9A57-4FF2-953B-9BB301D3AC9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4">
              <a:extLst>
                <a:ext uri="{FF2B5EF4-FFF2-40B4-BE49-F238E27FC236}">
                  <a16:creationId xmlns:a16="http://schemas.microsoft.com/office/drawing/2014/main" id="{DFC42A7F-BB8F-431D-ACAA-EF5B744C502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5" name="Google Shape;465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6" name="Google Shape;466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7" name="Google Shape;467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8" name="Google Shape;468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9" name="Google Shape;469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0" name="Google Shape;470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1" name="Google Shape;471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2" name="Google Shape;472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3" name="Google Shape;473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4" name="Google Shape;474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5" name="Google Shape;475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6" name="Google Shape;476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7" name="Google Shape;477;p15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8" name="Google Shape;478;p15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9" name="Google Shape;479;p15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0" name="Google Shape;480;p15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1" name="Google Shape;481;p15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2" name="Google Shape;482;p15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3" name="Google Shape;483;p15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4" name="Google Shape;484;p15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5" name="Google Shape;485;p15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6" name="Google Shape;486;p15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7" name="Google Shape;487;p15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8" name="Google Shape;488;p15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9" name="Google Shape;489;p15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0" name="Google Shape;490;p15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1" name="Google Shape;491;p15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2" name="Google Shape;492;p15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3" name="Google Shape;493;p15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4" name="Google Shape;494;p15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5" name="Google Shape;495;p15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6" name="Google Shape;496;p15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7" name="Google Shape;497;p15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8" name="Google Shape;498;p1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9" name="Google Shape;499;p15"/>
          <p:cNvSpPr txBox="1"/>
          <p:nvPr/>
        </p:nvSpPr>
        <p:spPr>
          <a:xfrm>
            <a:off x="842169" y="6129337"/>
            <a:ext cx="143510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1" name="Google Shape;501;p15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2" name="Google Shape;502;p15"/>
          <p:cNvSpPr txBox="1">
            <a:spLocks noGrp="1"/>
          </p:cNvSpPr>
          <p:nvPr>
            <p:ph type="title"/>
          </p:nvPr>
        </p:nvSpPr>
        <p:spPr>
          <a:xfrm>
            <a:off x="143669" y="64099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Play a Sound</a:t>
            </a:r>
            <a:endParaRPr sz="2400" dirty="0"/>
          </a:p>
        </p:txBody>
      </p:sp>
      <p:sp>
        <p:nvSpPr>
          <p:cNvPr id="503" name="Google Shape;503;p15"/>
          <p:cNvSpPr txBox="1"/>
          <p:nvPr/>
        </p:nvSpPr>
        <p:spPr>
          <a:xfrm>
            <a:off x="882673" y="1369357"/>
            <a:ext cx="31146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character touches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1293020" y="2048929"/>
            <a:ext cx="2273287" cy="17144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5" name="Google Shape;505;p15"/>
          <p:cNvSpPr/>
          <p:nvPr/>
        </p:nvSpPr>
        <p:spPr>
          <a:xfrm>
            <a:off x="1293019" y="204892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6" name="Google Shape;506;p15"/>
          <p:cNvSpPr/>
          <p:nvPr/>
        </p:nvSpPr>
        <p:spPr>
          <a:xfrm>
            <a:off x="959657" y="4702228"/>
            <a:ext cx="88392" cy="14095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7" name="Google Shape;507;p15"/>
          <p:cNvSpPr/>
          <p:nvPr/>
        </p:nvSpPr>
        <p:spPr>
          <a:xfrm>
            <a:off x="1068096" y="4702227"/>
            <a:ext cx="65129" cy="141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8" name="Google Shape;508;p15"/>
          <p:cNvSpPr/>
          <p:nvPr/>
        </p:nvSpPr>
        <p:spPr>
          <a:xfrm>
            <a:off x="1293020" y="3936905"/>
            <a:ext cx="2273287" cy="171449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9" name="Google Shape;509;p15"/>
          <p:cNvSpPr/>
          <p:nvPr/>
        </p:nvSpPr>
        <p:spPr>
          <a:xfrm>
            <a:off x="1293019" y="393691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" name="Tekstvak 58">
            <a:extLst>
              <a:ext uri="{FF2B5EF4-FFF2-40B4-BE49-F238E27FC236}">
                <a16:creationId xmlns:a16="http://schemas.microsoft.com/office/drawing/2014/main" id="{9527A76B-8142-4AA7-AC8A-08220394C343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C068AB"/>
                </a:solidFill>
              </a:rPr>
              <a:t>yyyymmdd</a:t>
            </a:r>
            <a:endParaRPr lang="en-US" sz="600" dirty="0">
              <a:solidFill>
                <a:srgbClr val="C068A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681</Words>
  <Application>Microsoft Office PowerPoint</Application>
  <PresentationFormat>Custom</PresentationFormat>
  <Paragraphs>158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Roboto Medium</vt:lpstr>
      <vt:lpstr>Roboto</vt:lpstr>
      <vt:lpstr>Montserrat Black</vt:lpstr>
      <vt:lpstr>Times New Roman</vt:lpstr>
      <vt:lpstr>Roboto Black</vt:lpstr>
      <vt:lpstr>Calibri</vt:lpstr>
      <vt:lpstr>Office Theme</vt:lpstr>
      <vt:lpstr>Chase Game Cards</vt:lpstr>
      <vt:lpstr>Chase Game Cards</vt:lpstr>
      <vt:lpstr>Move Left and Right</vt:lpstr>
      <vt:lpstr>Move Left and Right scratch.mit.edu</vt:lpstr>
      <vt:lpstr>Move Up and Down</vt:lpstr>
      <vt:lpstr>Move Up and Down</vt:lpstr>
      <vt:lpstr>Chase a Star</vt:lpstr>
      <vt:lpstr>Chase a Star</vt:lpstr>
      <vt:lpstr>Play a Sound</vt:lpstr>
      <vt:lpstr>Play a Sound scratch.mit.edu</vt:lpstr>
      <vt:lpstr>Add a Score</vt:lpstr>
      <vt:lpstr>Add a Score scratch.mit.edu</vt:lpstr>
      <vt:lpstr>Level Up!</vt:lpstr>
      <vt:lpstr>Level Up! scratch.mit.edu</vt:lpstr>
      <vt:lpstr>Victory Message</vt:lpstr>
      <vt:lpstr>Victory Message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Game Cards</dc:title>
  <dc:creator>Hans</dc:creator>
  <cp:lastModifiedBy>Hans</cp:lastModifiedBy>
  <cp:revision>34</cp:revision>
  <dcterms:modified xsi:type="dcterms:W3CDTF">2021-02-07T00:08:28Z</dcterms:modified>
</cp:coreProperties>
</file>